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6"/>
  </p:notesMasterIdLst>
  <p:sldIdLst>
    <p:sldId id="264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306" r:id="rId12"/>
    <p:sldId id="305" r:id="rId13"/>
    <p:sldId id="275" r:id="rId14"/>
    <p:sldId id="276" r:id="rId15"/>
    <p:sldId id="307" r:id="rId16"/>
    <p:sldId id="308" r:id="rId17"/>
    <p:sldId id="309" r:id="rId18"/>
    <p:sldId id="310" r:id="rId19"/>
    <p:sldId id="277" r:id="rId20"/>
    <p:sldId id="278" r:id="rId21"/>
    <p:sldId id="279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280" r:id="rId31"/>
    <p:sldId id="281" r:id="rId32"/>
    <p:sldId id="282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</p:sldIdLst>
  <p:sldSz cx="11522075" cy="648335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2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DD5E2B"/>
    <a:srgbClr val="FF3B00"/>
    <a:srgbClr val="F81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39953" autoAdjust="0"/>
  </p:normalViewPr>
  <p:slideViewPr>
    <p:cSldViewPr snapToGrid="0" snapToObjects="1">
      <p:cViewPr varScale="1">
        <p:scale>
          <a:sx n="121" d="100"/>
          <a:sy n="121" d="100"/>
        </p:scale>
        <p:origin x="156" y="102"/>
      </p:cViewPr>
      <p:guideLst>
        <p:guide orient="horz" pos="2042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7823F-F062-49F0-A8F2-C2BD0CFFAAB8}" type="datetimeFigureOut">
              <a:rPr lang="zh-CN" altLang="en-US" smtClean="0"/>
              <a:t>2019-8-14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51273-ED4A-48AD-BEF0-AE71ED8B77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031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首先来说一下</a:t>
            </a:r>
            <a:r>
              <a:rPr lang="en-US" altLang="zh-CN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的最大区别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的训练是迭代的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是一个接一个字的来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当前这个字过完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单元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才可以进下一个字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的训练是并行了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就是所有字是全部同时训练的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这样就大大加快了计算效率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transformer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使用了位置嵌入来理解语言的顺序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使用自注意力机制和全连接层来进行计算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这些后面都会详细讲解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模型主要分为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两大部分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分别是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编码器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解码器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编码器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负责把自然语言序列映射成为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隐藏层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下图中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用九宫格比喻的部分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含有自然语言序列的数学表达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然后解码器把隐藏层再映射为自然语言序列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从而使我们可以解决各种问题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如情感分类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命名实体识别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语义关系抽取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摘要生成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机器翻译等等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下面我们简单说一下下图的每一步都做了什么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altLang="zh-CN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输入自然语言序列到编码器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: Why do we work?(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为什么要工作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编码器输出的隐藏层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再输入到解码器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输入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起始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符号到解码器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得到第一个字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将得到的第一个字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落下来再输入到解码器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得到第二个字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什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将得到的第二字再落下来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直到解码器输出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终止符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zh-CN" altLang="en-US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即序列生成完成</a:t>
            </a:r>
            <a:r>
              <a:rPr lang="en-US" altLang="zh-CN" sz="1200" b="0" i="0" kern="1200" smtClean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51273-ED4A-48AD-BEF0-AE71ED8B778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0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014041"/>
            <a:ext cx="9793764" cy="1389718"/>
          </a:xfrm>
        </p:spPr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1" y="3673898"/>
            <a:ext cx="8065453" cy="1656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x-none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290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6604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5896" y="246127"/>
            <a:ext cx="3266589" cy="5228702"/>
          </a:xfrm>
        </p:spPr>
        <p:txBody>
          <a:bodyPr vert="eaVert"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726131" y="246127"/>
            <a:ext cx="9607730" cy="5228702"/>
          </a:xfrm>
        </p:spPr>
        <p:txBody>
          <a:bodyPr vert="eaVert"/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268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4156" y="1061049"/>
            <a:ext cx="9793764" cy="2257166"/>
          </a:xfrm>
        </p:spPr>
        <p:txBody>
          <a:bodyPr anchor="b"/>
          <a:lstStyle>
            <a:lvl1pPr algn="ctr">
              <a:defRPr sz="5672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260" y="3405260"/>
            <a:ext cx="8641556" cy="1565308"/>
          </a:xfrm>
        </p:spPr>
        <p:txBody>
          <a:bodyPr/>
          <a:lstStyle>
            <a:lvl1pPr marL="0" indent="0" algn="ctr">
              <a:buNone/>
              <a:defRPr sz="2269"/>
            </a:lvl1pPr>
            <a:lvl2pPr marL="432237" indent="0" algn="ctr">
              <a:buNone/>
              <a:defRPr sz="1891"/>
            </a:lvl2pPr>
            <a:lvl3pPr marL="864474" indent="0" algn="ctr">
              <a:buNone/>
              <a:defRPr sz="1702"/>
            </a:lvl3pPr>
            <a:lvl4pPr marL="1296711" indent="0" algn="ctr">
              <a:buNone/>
              <a:defRPr sz="1513"/>
            </a:lvl4pPr>
            <a:lvl5pPr marL="1728948" indent="0" algn="ctr">
              <a:buNone/>
              <a:defRPr sz="1513"/>
            </a:lvl5pPr>
            <a:lvl6pPr marL="2161184" indent="0" algn="ctr">
              <a:buNone/>
              <a:defRPr sz="1513"/>
            </a:lvl6pPr>
            <a:lvl7pPr marL="2593421" indent="0" algn="ctr">
              <a:buNone/>
              <a:defRPr sz="1513"/>
            </a:lvl7pPr>
            <a:lvl8pPr marL="3025658" indent="0" algn="ctr">
              <a:buNone/>
              <a:defRPr sz="1513"/>
            </a:lvl8pPr>
            <a:lvl9pPr marL="3457895" indent="0" algn="ctr">
              <a:buNone/>
              <a:defRPr sz="1513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7826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693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42" y="1616337"/>
            <a:ext cx="9937790" cy="2696893"/>
          </a:xfrm>
        </p:spPr>
        <p:txBody>
          <a:bodyPr anchor="b"/>
          <a:lstStyle>
            <a:lvl1pPr>
              <a:defRPr sz="5672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142" y="4338744"/>
            <a:ext cx="9937790" cy="1418232"/>
          </a:xfrm>
        </p:spPr>
        <p:txBody>
          <a:bodyPr/>
          <a:lstStyle>
            <a:lvl1pPr marL="0" indent="0">
              <a:buNone/>
              <a:defRPr sz="2269">
                <a:solidFill>
                  <a:schemeClr val="tx1"/>
                </a:solidFill>
              </a:defRPr>
            </a:lvl1pPr>
            <a:lvl2pPr marL="432237" indent="0">
              <a:buNone/>
              <a:defRPr sz="1891">
                <a:solidFill>
                  <a:schemeClr val="tx1">
                    <a:tint val="75000"/>
                  </a:schemeClr>
                </a:solidFill>
              </a:defRPr>
            </a:lvl2pPr>
            <a:lvl3pPr marL="864474" indent="0">
              <a:buNone/>
              <a:defRPr sz="1702">
                <a:solidFill>
                  <a:schemeClr val="tx1">
                    <a:tint val="75000"/>
                  </a:schemeClr>
                </a:solidFill>
              </a:defRPr>
            </a:lvl3pPr>
            <a:lvl4pPr marL="1296711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4pPr>
            <a:lvl5pPr marL="1728948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5pPr>
            <a:lvl6pPr marL="2161184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6pPr>
            <a:lvl7pPr marL="2593421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7pPr>
            <a:lvl8pPr marL="3025658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8pPr>
            <a:lvl9pPr marL="3457895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6131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143" y="1725892"/>
            <a:ext cx="4896882" cy="411362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3050" y="1725892"/>
            <a:ext cx="4896882" cy="411362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802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643" y="345180"/>
            <a:ext cx="9937790" cy="125314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645" y="1589322"/>
            <a:ext cx="4874377" cy="778902"/>
          </a:xfrm>
        </p:spPr>
        <p:txBody>
          <a:bodyPr anchor="b"/>
          <a:lstStyle>
            <a:lvl1pPr marL="0" indent="0">
              <a:buNone/>
              <a:defRPr sz="2269" b="1"/>
            </a:lvl1pPr>
            <a:lvl2pPr marL="432237" indent="0">
              <a:buNone/>
              <a:defRPr sz="1891" b="1"/>
            </a:lvl2pPr>
            <a:lvl3pPr marL="864474" indent="0">
              <a:buNone/>
              <a:defRPr sz="1702" b="1"/>
            </a:lvl3pPr>
            <a:lvl4pPr marL="1296711" indent="0">
              <a:buNone/>
              <a:defRPr sz="1513" b="1"/>
            </a:lvl4pPr>
            <a:lvl5pPr marL="1728948" indent="0">
              <a:buNone/>
              <a:defRPr sz="1513" b="1"/>
            </a:lvl5pPr>
            <a:lvl6pPr marL="2161184" indent="0">
              <a:buNone/>
              <a:defRPr sz="1513" b="1"/>
            </a:lvl6pPr>
            <a:lvl7pPr marL="2593421" indent="0">
              <a:buNone/>
              <a:defRPr sz="1513" b="1"/>
            </a:lvl7pPr>
            <a:lvl8pPr marL="3025658" indent="0">
              <a:buNone/>
              <a:defRPr sz="1513" b="1"/>
            </a:lvl8pPr>
            <a:lvl9pPr marL="3457895" indent="0">
              <a:buNone/>
              <a:defRPr sz="151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645" y="2368224"/>
            <a:ext cx="4874377" cy="34833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3051" y="1589322"/>
            <a:ext cx="4898383" cy="778902"/>
          </a:xfrm>
        </p:spPr>
        <p:txBody>
          <a:bodyPr anchor="b"/>
          <a:lstStyle>
            <a:lvl1pPr marL="0" indent="0">
              <a:buNone/>
              <a:defRPr sz="2269" b="1"/>
            </a:lvl1pPr>
            <a:lvl2pPr marL="432237" indent="0">
              <a:buNone/>
              <a:defRPr sz="1891" b="1"/>
            </a:lvl2pPr>
            <a:lvl3pPr marL="864474" indent="0">
              <a:buNone/>
              <a:defRPr sz="1702" b="1"/>
            </a:lvl3pPr>
            <a:lvl4pPr marL="1296711" indent="0">
              <a:buNone/>
              <a:defRPr sz="1513" b="1"/>
            </a:lvl4pPr>
            <a:lvl5pPr marL="1728948" indent="0">
              <a:buNone/>
              <a:defRPr sz="1513" b="1"/>
            </a:lvl5pPr>
            <a:lvl6pPr marL="2161184" indent="0">
              <a:buNone/>
              <a:defRPr sz="1513" b="1"/>
            </a:lvl6pPr>
            <a:lvl7pPr marL="2593421" indent="0">
              <a:buNone/>
              <a:defRPr sz="1513" b="1"/>
            </a:lvl7pPr>
            <a:lvl8pPr marL="3025658" indent="0">
              <a:buNone/>
              <a:defRPr sz="1513" b="1"/>
            </a:lvl8pPr>
            <a:lvl9pPr marL="3457895" indent="0">
              <a:buNone/>
              <a:defRPr sz="151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3051" y="2368224"/>
            <a:ext cx="4898383" cy="34833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58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906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61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643" y="432223"/>
            <a:ext cx="3716169" cy="1512782"/>
          </a:xfrm>
        </p:spPr>
        <p:txBody>
          <a:bodyPr anchor="b"/>
          <a:lstStyle>
            <a:lvl1pPr>
              <a:defRPr sz="302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383" y="933484"/>
            <a:ext cx="5833050" cy="4607381"/>
          </a:xfrm>
        </p:spPr>
        <p:txBody>
          <a:bodyPr/>
          <a:lstStyle>
            <a:lvl1pPr>
              <a:defRPr sz="3025"/>
            </a:lvl1pPr>
            <a:lvl2pPr>
              <a:defRPr sz="2647"/>
            </a:lvl2pPr>
            <a:lvl3pPr>
              <a:defRPr sz="2269"/>
            </a:lvl3pPr>
            <a:lvl4pPr>
              <a:defRPr sz="1891"/>
            </a:lvl4pPr>
            <a:lvl5pPr>
              <a:defRPr sz="1891"/>
            </a:lvl5pPr>
            <a:lvl6pPr>
              <a:defRPr sz="1891"/>
            </a:lvl6pPr>
            <a:lvl7pPr>
              <a:defRPr sz="1891"/>
            </a:lvl7pPr>
            <a:lvl8pPr>
              <a:defRPr sz="1891"/>
            </a:lvl8pPr>
            <a:lvl9pPr>
              <a:defRPr sz="1891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643" y="1945005"/>
            <a:ext cx="3716169" cy="3603362"/>
          </a:xfrm>
        </p:spPr>
        <p:txBody>
          <a:bodyPr/>
          <a:lstStyle>
            <a:lvl1pPr marL="0" indent="0">
              <a:buNone/>
              <a:defRPr sz="1513"/>
            </a:lvl1pPr>
            <a:lvl2pPr marL="432237" indent="0">
              <a:buNone/>
              <a:defRPr sz="1324"/>
            </a:lvl2pPr>
            <a:lvl3pPr marL="864474" indent="0">
              <a:buNone/>
              <a:defRPr sz="1134"/>
            </a:lvl3pPr>
            <a:lvl4pPr marL="1296711" indent="0">
              <a:buNone/>
              <a:defRPr sz="945"/>
            </a:lvl4pPr>
            <a:lvl5pPr marL="1728948" indent="0">
              <a:buNone/>
              <a:defRPr sz="945"/>
            </a:lvl5pPr>
            <a:lvl6pPr marL="2161184" indent="0">
              <a:buNone/>
              <a:defRPr sz="945"/>
            </a:lvl6pPr>
            <a:lvl7pPr marL="2593421" indent="0">
              <a:buNone/>
              <a:defRPr sz="945"/>
            </a:lvl7pPr>
            <a:lvl8pPr marL="3025658" indent="0">
              <a:buNone/>
              <a:defRPr sz="945"/>
            </a:lvl8pPr>
            <a:lvl9pPr marL="3457895" indent="0">
              <a:buNone/>
              <a:defRPr sz="94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24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17452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643" y="432223"/>
            <a:ext cx="3716169" cy="1512782"/>
          </a:xfrm>
        </p:spPr>
        <p:txBody>
          <a:bodyPr anchor="b"/>
          <a:lstStyle>
            <a:lvl1pPr>
              <a:defRPr sz="302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8383" y="933484"/>
            <a:ext cx="5833050" cy="4607381"/>
          </a:xfrm>
        </p:spPr>
        <p:txBody>
          <a:bodyPr anchor="t"/>
          <a:lstStyle>
            <a:lvl1pPr marL="0" indent="0">
              <a:buNone/>
              <a:defRPr sz="3025"/>
            </a:lvl1pPr>
            <a:lvl2pPr marL="432237" indent="0">
              <a:buNone/>
              <a:defRPr sz="2647"/>
            </a:lvl2pPr>
            <a:lvl3pPr marL="864474" indent="0">
              <a:buNone/>
              <a:defRPr sz="2269"/>
            </a:lvl3pPr>
            <a:lvl4pPr marL="1296711" indent="0">
              <a:buNone/>
              <a:defRPr sz="1891"/>
            </a:lvl4pPr>
            <a:lvl5pPr marL="1728948" indent="0">
              <a:buNone/>
              <a:defRPr sz="1891"/>
            </a:lvl5pPr>
            <a:lvl6pPr marL="2161184" indent="0">
              <a:buNone/>
              <a:defRPr sz="1891"/>
            </a:lvl6pPr>
            <a:lvl7pPr marL="2593421" indent="0">
              <a:buNone/>
              <a:defRPr sz="1891"/>
            </a:lvl7pPr>
            <a:lvl8pPr marL="3025658" indent="0">
              <a:buNone/>
              <a:defRPr sz="1891"/>
            </a:lvl8pPr>
            <a:lvl9pPr marL="3457895" indent="0">
              <a:buNone/>
              <a:defRPr sz="1891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643" y="1945005"/>
            <a:ext cx="3716169" cy="3603362"/>
          </a:xfrm>
        </p:spPr>
        <p:txBody>
          <a:bodyPr/>
          <a:lstStyle>
            <a:lvl1pPr marL="0" indent="0">
              <a:buNone/>
              <a:defRPr sz="1513"/>
            </a:lvl1pPr>
            <a:lvl2pPr marL="432237" indent="0">
              <a:buNone/>
              <a:defRPr sz="1324"/>
            </a:lvl2pPr>
            <a:lvl3pPr marL="864474" indent="0">
              <a:buNone/>
              <a:defRPr sz="1134"/>
            </a:lvl3pPr>
            <a:lvl4pPr marL="1296711" indent="0">
              <a:buNone/>
              <a:defRPr sz="945"/>
            </a:lvl4pPr>
            <a:lvl5pPr marL="1728948" indent="0">
              <a:buNone/>
              <a:defRPr sz="945"/>
            </a:lvl5pPr>
            <a:lvl6pPr marL="2161184" indent="0">
              <a:buNone/>
              <a:defRPr sz="945"/>
            </a:lvl6pPr>
            <a:lvl7pPr marL="2593421" indent="0">
              <a:buNone/>
              <a:defRPr sz="945"/>
            </a:lvl7pPr>
            <a:lvl8pPr marL="3025658" indent="0">
              <a:buNone/>
              <a:defRPr sz="945"/>
            </a:lvl8pPr>
            <a:lvl9pPr marL="3457895" indent="0">
              <a:buNone/>
              <a:defRPr sz="94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15501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263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5486" y="345179"/>
            <a:ext cx="2484447" cy="549433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143" y="345179"/>
            <a:ext cx="7309316" cy="549433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244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166153"/>
            <a:ext cx="9793764" cy="128766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2747921"/>
            <a:ext cx="9793764" cy="141823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1228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6132" y="1430240"/>
            <a:ext cx="6437159" cy="404458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5326" y="1430240"/>
            <a:ext cx="6437159" cy="404458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020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59635"/>
            <a:ext cx="10369868" cy="1080558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451250"/>
            <a:ext cx="5090917" cy="6048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056062"/>
            <a:ext cx="5090917" cy="37354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5" y="1451250"/>
            <a:ext cx="5092917" cy="6048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5" y="2056062"/>
            <a:ext cx="5092917" cy="37354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3728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38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846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58133"/>
            <a:ext cx="3790683" cy="10985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58134"/>
            <a:ext cx="6441160" cy="55333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356701"/>
            <a:ext cx="3790683" cy="443479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7642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4538345"/>
            <a:ext cx="6913245" cy="535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579299"/>
            <a:ext cx="6913245" cy="389001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074122"/>
            <a:ext cx="6913245" cy="7608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17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259635"/>
            <a:ext cx="10369868" cy="10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512782"/>
            <a:ext cx="10369868" cy="4278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4" y="6009106"/>
            <a:ext cx="2688484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58B88-4F17-B24F-92D7-1383690596B3}" type="datetimeFigureOut">
              <a:rPr kumimoji="1" lang="zh-CN" altLang="en-US" smtClean="0"/>
              <a:t>2019-8-14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6009106"/>
            <a:ext cx="3648657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7" y="6009106"/>
            <a:ext cx="2688484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2732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143" y="345180"/>
            <a:ext cx="9937790" cy="125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143" y="1725892"/>
            <a:ext cx="9937790" cy="4113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143" y="6009107"/>
            <a:ext cx="2592467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59CF4-023A-41C6-9B9F-E51365B7C90A}" type="datetimeFigureOut">
              <a:rPr lang="zh-TW" altLang="en-US" smtClean="0"/>
              <a:t>2019/8/14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688" y="6009107"/>
            <a:ext cx="3888700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7465" y="6009107"/>
            <a:ext cx="2592467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85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64474" rtl="0" eaLnBrk="1" latinLnBrk="0" hangingPunct="1">
        <a:lnSpc>
          <a:spcPct val="90000"/>
        </a:lnSpc>
        <a:spcBef>
          <a:spcPct val="0"/>
        </a:spcBef>
        <a:buNone/>
        <a:defRPr sz="4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118" indent="-216118" algn="l" defTabSz="864474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7" kern="1200">
          <a:solidFill>
            <a:schemeClr val="tx1"/>
          </a:solidFill>
          <a:latin typeface="+mn-lt"/>
          <a:ea typeface="+mn-ea"/>
          <a:cs typeface="+mn-cs"/>
        </a:defRPr>
      </a:lvl1pPr>
      <a:lvl2pPr marL="648355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2269" kern="1200">
          <a:solidFill>
            <a:schemeClr val="tx1"/>
          </a:solidFill>
          <a:latin typeface="+mn-lt"/>
          <a:ea typeface="+mn-ea"/>
          <a:cs typeface="+mn-cs"/>
        </a:defRPr>
      </a:lvl2pPr>
      <a:lvl3pPr marL="1080592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891" kern="1200">
          <a:solidFill>
            <a:schemeClr val="tx1"/>
          </a:solidFill>
          <a:latin typeface="+mn-lt"/>
          <a:ea typeface="+mn-ea"/>
          <a:cs typeface="+mn-cs"/>
        </a:defRPr>
      </a:lvl3pPr>
      <a:lvl4pPr marL="1512829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4pPr>
      <a:lvl5pPr marL="1945066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5pPr>
      <a:lvl6pPr marL="2377303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6pPr>
      <a:lvl7pPr marL="2809540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7pPr>
      <a:lvl8pPr marL="3241777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8pPr>
      <a:lvl9pPr marL="3674013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1pPr>
      <a:lvl2pPr marL="432237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2pPr>
      <a:lvl3pPr marL="864474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3pPr>
      <a:lvl4pPr marL="1296711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4pPr>
      <a:lvl5pPr marL="1728948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5pPr>
      <a:lvl6pPr marL="2161184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6pPr>
      <a:lvl7pPr marL="2593421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7pPr>
      <a:lvl8pPr marL="3025658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8pPr>
      <a:lvl9pPr marL="3457895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55.png"/><Relationship Id="rId3" Type="http://schemas.openxmlformats.org/officeDocument/2006/relationships/image" Target="../media/image1910.png"/><Relationship Id="rId21" Type="http://schemas.openxmlformats.org/officeDocument/2006/relationships/image" Target="../media/image50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54.png"/><Relationship Id="rId16" Type="http://schemas.openxmlformats.org/officeDocument/2006/relationships/image" Target="../media/image320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53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2610.png"/><Relationship Id="rId19" Type="http://schemas.openxmlformats.org/officeDocument/2006/relationships/image" Target="../media/image48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67.png"/><Relationship Id="rId3" Type="http://schemas.openxmlformats.org/officeDocument/2006/relationships/image" Target="../media/image1910.png"/><Relationship Id="rId21" Type="http://schemas.openxmlformats.org/officeDocument/2006/relationships/image" Target="../media/image62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66.png"/><Relationship Id="rId16" Type="http://schemas.openxmlformats.org/officeDocument/2006/relationships/image" Target="../media/image320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65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2610.png"/><Relationship Id="rId19" Type="http://schemas.openxmlformats.org/officeDocument/2006/relationships/image" Target="../media/image6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77.png"/><Relationship Id="rId3" Type="http://schemas.openxmlformats.org/officeDocument/2006/relationships/image" Target="../media/image1910.png"/><Relationship Id="rId21" Type="http://schemas.openxmlformats.org/officeDocument/2006/relationships/image" Target="../media/image72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76.png"/><Relationship Id="rId16" Type="http://schemas.openxmlformats.org/officeDocument/2006/relationships/image" Target="../media/image320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75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2610.pn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90.png"/><Relationship Id="rId3" Type="http://schemas.openxmlformats.org/officeDocument/2006/relationships/image" Target="../media/image1910.png"/><Relationship Id="rId21" Type="http://schemas.openxmlformats.org/officeDocument/2006/relationships/image" Target="../media/image85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89.png"/><Relationship Id="rId16" Type="http://schemas.openxmlformats.org/officeDocument/2006/relationships/image" Target="../media/image32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88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87.png"/><Relationship Id="rId28" Type="http://schemas.openxmlformats.org/officeDocument/2006/relationships/image" Target="../media/image91.png"/><Relationship Id="rId10" Type="http://schemas.openxmlformats.org/officeDocument/2006/relationships/image" Target="../media/image2610.png"/><Relationship Id="rId19" Type="http://schemas.openxmlformats.org/officeDocument/2006/relationships/image" Target="../media/image83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86.png"/><Relationship Id="rId27" Type="http://schemas.openxmlformats.org/officeDocument/2006/relationships/image" Target="../media/image6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99.png"/><Relationship Id="rId3" Type="http://schemas.openxmlformats.org/officeDocument/2006/relationships/image" Target="../media/image1910.png"/><Relationship Id="rId21" Type="http://schemas.openxmlformats.org/officeDocument/2006/relationships/image" Target="../media/image94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98.png"/><Relationship Id="rId16" Type="http://schemas.openxmlformats.org/officeDocument/2006/relationships/image" Target="../media/image320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97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96.png"/><Relationship Id="rId28" Type="http://schemas.openxmlformats.org/officeDocument/2006/relationships/image" Target="../media/image100.png"/><Relationship Id="rId10" Type="http://schemas.openxmlformats.org/officeDocument/2006/relationships/image" Target="../media/image2610.png"/><Relationship Id="rId19" Type="http://schemas.openxmlformats.org/officeDocument/2006/relationships/image" Target="../media/image92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95.png"/><Relationship Id="rId27" Type="http://schemas.openxmlformats.org/officeDocument/2006/relationships/image" Target="../media/image6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710.png"/><Relationship Id="rId3" Type="http://schemas.openxmlformats.org/officeDocument/2006/relationships/image" Target="../media/image1911.png"/><Relationship Id="rId7" Type="http://schemas.openxmlformats.org/officeDocument/2006/relationships/image" Target="../media/image101.png"/><Relationship Id="rId12" Type="http://schemas.openxmlformats.org/officeDocument/2006/relationships/image" Target="../media/image700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1.png"/><Relationship Id="rId11" Type="http://schemas.openxmlformats.org/officeDocument/2006/relationships/image" Target="../media/image690.png"/><Relationship Id="rId5" Type="http://schemas.openxmlformats.org/officeDocument/2006/relationships/image" Target="../media/image2111.png"/><Relationship Id="rId15" Type="http://schemas.openxmlformats.org/officeDocument/2006/relationships/image" Target="../media/image45.jpeg"/><Relationship Id="rId10" Type="http://schemas.openxmlformats.org/officeDocument/2006/relationships/image" Target="../media/image104.png"/><Relationship Id="rId4" Type="http://schemas.openxmlformats.org/officeDocument/2006/relationships/image" Target="../media/image2011.png"/><Relationship Id="rId9" Type="http://schemas.openxmlformats.org/officeDocument/2006/relationships/image" Target="../media/image103.png"/><Relationship Id="rId14" Type="http://schemas.openxmlformats.org/officeDocument/2006/relationships/image" Target="../media/image7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itNtDuQS4KF_sLnfiwdyNg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117.png"/><Relationship Id="rId26" Type="http://schemas.openxmlformats.org/officeDocument/2006/relationships/image" Target="../media/image790.png"/><Relationship Id="rId39" Type="http://schemas.openxmlformats.org/officeDocument/2006/relationships/image" Target="../media/image920.png"/><Relationship Id="rId21" Type="http://schemas.openxmlformats.org/officeDocument/2006/relationships/image" Target="../media/image120.png"/><Relationship Id="rId34" Type="http://schemas.openxmlformats.org/officeDocument/2006/relationships/image" Target="../media/image770.png"/><Relationship Id="rId42" Type="http://schemas.openxmlformats.org/officeDocument/2006/relationships/image" Target="../media/image950.png"/><Relationship Id="rId47" Type="http://schemas.openxmlformats.org/officeDocument/2006/relationships/image" Target="../media/image1000.png"/><Relationship Id="rId50" Type="http://schemas.openxmlformats.org/officeDocument/2006/relationships/image" Target="../media/image130.png"/><Relationship Id="rId55" Type="http://schemas.openxmlformats.org/officeDocument/2006/relationships/image" Target="../media/image135.png"/><Relationship Id="rId7" Type="http://schemas.openxmlformats.org/officeDocument/2006/relationships/image" Target="../media/image107.png"/><Relationship Id="rId2" Type="http://schemas.openxmlformats.org/officeDocument/2006/relationships/image" Target="../media/image1910.png"/><Relationship Id="rId16" Type="http://schemas.openxmlformats.org/officeDocument/2006/relationships/image" Target="../media/image116.png"/><Relationship Id="rId29" Type="http://schemas.openxmlformats.org/officeDocument/2006/relationships/image" Target="../media/image820.png"/><Relationship Id="rId11" Type="http://schemas.openxmlformats.org/officeDocument/2006/relationships/image" Target="../media/image111.png"/><Relationship Id="rId24" Type="http://schemas.openxmlformats.org/officeDocument/2006/relationships/image" Target="../media/image123.png"/><Relationship Id="rId32" Type="http://schemas.openxmlformats.org/officeDocument/2006/relationships/image" Target="../media/image126.png"/><Relationship Id="rId37" Type="http://schemas.openxmlformats.org/officeDocument/2006/relationships/image" Target="../media/image900.png"/><Relationship Id="rId40" Type="http://schemas.openxmlformats.org/officeDocument/2006/relationships/image" Target="../media/image930.png"/><Relationship Id="rId45" Type="http://schemas.openxmlformats.org/officeDocument/2006/relationships/image" Target="../media/image980.png"/><Relationship Id="rId53" Type="http://schemas.openxmlformats.org/officeDocument/2006/relationships/image" Target="../media/image133.png"/><Relationship Id="rId5" Type="http://schemas.openxmlformats.org/officeDocument/2006/relationships/image" Target="../media/image2210.png"/><Relationship Id="rId19" Type="http://schemas.openxmlformats.org/officeDocument/2006/relationships/image" Target="../media/image118.png"/><Relationship Id="rId4" Type="http://schemas.openxmlformats.org/officeDocument/2006/relationships/image" Target="../media/image2110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1.png"/><Relationship Id="rId27" Type="http://schemas.openxmlformats.org/officeDocument/2006/relationships/image" Target="../media/image800.png"/><Relationship Id="rId30" Type="http://schemas.openxmlformats.org/officeDocument/2006/relationships/image" Target="../media/image124.png"/><Relationship Id="rId35" Type="http://schemas.openxmlformats.org/officeDocument/2006/relationships/image" Target="../media/image880.png"/><Relationship Id="rId43" Type="http://schemas.openxmlformats.org/officeDocument/2006/relationships/image" Target="../media/image960.png"/><Relationship Id="rId48" Type="http://schemas.openxmlformats.org/officeDocument/2006/relationships/image" Target="../media/image128.png"/><Relationship Id="rId56" Type="http://schemas.openxmlformats.org/officeDocument/2006/relationships/image" Target="../media/image136.png"/><Relationship Id="rId8" Type="http://schemas.openxmlformats.org/officeDocument/2006/relationships/image" Target="../media/image108.png"/><Relationship Id="rId51" Type="http://schemas.openxmlformats.org/officeDocument/2006/relationships/image" Target="../media/image131.png"/><Relationship Id="rId3" Type="http://schemas.openxmlformats.org/officeDocument/2006/relationships/image" Target="../media/image2010.png"/><Relationship Id="rId12" Type="http://schemas.openxmlformats.org/officeDocument/2006/relationships/image" Target="../media/image112.png"/><Relationship Id="rId17" Type="http://schemas.openxmlformats.org/officeDocument/2006/relationships/image" Target="../media/image340.png"/><Relationship Id="rId25" Type="http://schemas.openxmlformats.org/officeDocument/2006/relationships/image" Target="../media/image780.png"/><Relationship Id="rId33" Type="http://schemas.openxmlformats.org/officeDocument/2006/relationships/image" Target="../media/image127.png"/><Relationship Id="rId38" Type="http://schemas.openxmlformats.org/officeDocument/2006/relationships/image" Target="../media/image910.png"/><Relationship Id="rId46" Type="http://schemas.openxmlformats.org/officeDocument/2006/relationships/image" Target="../media/image990.png"/><Relationship Id="rId20" Type="http://schemas.openxmlformats.org/officeDocument/2006/relationships/image" Target="../media/image119.png"/><Relationship Id="rId41" Type="http://schemas.openxmlformats.org/officeDocument/2006/relationships/image" Target="../media/image940.png"/><Relationship Id="rId54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5" Type="http://schemas.openxmlformats.org/officeDocument/2006/relationships/image" Target="../media/image115.png"/><Relationship Id="rId23" Type="http://schemas.openxmlformats.org/officeDocument/2006/relationships/image" Target="../media/image122.png"/><Relationship Id="rId28" Type="http://schemas.openxmlformats.org/officeDocument/2006/relationships/image" Target="../media/image810.png"/><Relationship Id="rId36" Type="http://schemas.openxmlformats.org/officeDocument/2006/relationships/image" Target="../media/image890.png"/><Relationship Id="rId49" Type="http://schemas.openxmlformats.org/officeDocument/2006/relationships/image" Target="../media/image129.png"/><Relationship Id="rId57" Type="http://schemas.openxmlformats.org/officeDocument/2006/relationships/image" Target="../media/image137.png"/><Relationship Id="rId10" Type="http://schemas.openxmlformats.org/officeDocument/2006/relationships/image" Target="../media/image110.png"/><Relationship Id="rId31" Type="http://schemas.openxmlformats.org/officeDocument/2006/relationships/image" Target="../media/image125.png"/><Relationship Id="rId44" Type="http://schemas.openxmlformats.org/officeDocument/2006/relationships/image" Target="../media/image970.png"/><Relationship Id="rId52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9.png"/><Relationship Id="rId26" Type="http://schemas.openxmlformats.org/officeDocument/2006/relationships/image" Target="../media/image158.png"/><Relationship Id="rId39" Type="http://schemas.openxmlformats.org/officeDocument/2006/relationships/image" Target="../media/image1300.png"/><Relationship Id="rId21" Type="http://schemas.openxmlformats.org/officeDocument/2006/relationships/image" Target="../media/image1120.png"/><Relationship Id="rId34" Type="http://schemas.openxmlformats.org/officeDocument/2006/relationships/image" Target="../media/image1250.png"/><Relationship Id="rId42" Type="http://schemas.openxmlformats.org/officeDocument/2006/relationships/image" Target="../media/image1330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6" Type="http://schemas.openxmlformats.org/officeDocument/2006/relationships/image" Target="../media/image152.png"/><Relationship Id="rId20" Type="http://schemas.openxmlformats.org/officeDocument/2006/relationships/image" Target="../media/image154.png"/><Relationship Id="rId29" Type="http://schemas.openxmlformats.org/officeDocument/2006/relationships/image" Target="../media/image160.png"/><Relationship Id="rId41" Type="http://schemas.openxmlformats.org/officeDocument/2006/relationships/image" Target="../media/image1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57.png"/><Relationship Id="rId32" Type="http://schemas.openxmlformats.org/officeDocument/2006/relationships/image" Target="../media/image162.png"/><Relationship Id="rId37" Type="http://schemas.openxmlformats.org/officeDocument/2006/relationships/image" Target="../media/image1280.png"/><Relationship Id="rId40" Type="http://schemas.openxmlformats.org/officeDocument/2006/relationships/image" Target="../media/image1310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6.png"/><Relationship Id="rId28" Type="http://schemas.openxmlformats.org/officeDocument/2006/relationships/image" Target="../media/image1190.png"/><Relationship Id="rId36" Type="http://schemas.openxmlformats.org/officeDocument/2006/relationships/image" Target="../media/image1270.png"/><Relationship Id="rId10" Type="http://schemas.openxmlformats.org/officeDocument/2006/relationships/image" Target="../media/image146.png"/><Relationship Id="rId19" Type="http://schemas.openxmlformats.org/officeDocument/2006/relationships/image" Target="../media/image610.png"/><Relationship Id="rId31" Type="http://schemas.openxmlformats.org/officeDocument/2006/relationships/image" Target="../media/image1220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5.png"/><Relationship Id="rId27" Type="http://schemas.openxmlformats.org/officeDocument/2006/relationships/image" Target="../media/image159.png"/><Relationship Id="rId30" Type="http://schemas.openxmlformats.org/officeDocument/2006/relationships/image" Target="../media/image161.png"/><Relationship Id="rId35" Type="http://schemas.openxmlformats.org/officeDocument/2006/relationships/image" Target="../media/image1260.png"/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160.png"/><Relationship Id="rId33" Type="http://schemas.openxmlformats.org/officeDocument/2006/relationships/image" Target="../media/image1240.png"/><Relationship Id="rId38" Type="http://schemas.openxmlformats.org/officeDocument/2006/relationships/image" Target="../media/image163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26" Type="http://schemas.openxmlformats.org/officeDocument/2006/relationships/image" Target="../media/image181.png"/><Relationship Id="rId39" Type="http://schemas.openxmlformats.org/officeDocument/2006/relationships/image" Target="../media/image1520.png"/><Relationship Id="rId21" Type="http://schemas.openxmlformats.org/officeDocument/2006/relationships/image" Target="../media/image1340.png"/><Relationship Id="rId34" Type="http://schemas.openxmlformats.org/officeDocument/2006/relationships/image" Target="../media/image1470.png"/><Relationship Id="rId42" Type="http://schemas.openxmlformats.org/officeDocument/2006/relationships/image" Target="../media/image1550.png"/><Relationship Id="rId47" Type="http://schemas.openxmlformats.org/officeDocument/2006/relationships/image" Target="../media/image1600.png"/><Relationship Id="rId50" Type="http://schemas.openxmlformats.org/officeDocument/2006/relationships/image" Target="../media/image1630.png"/><Relationship Id="rId55" Type="http://schemas.openxmlformats.org/officeDocument/2006/relationships/image" Target="../media/image1680.png"/><Relationship Id="rId63" Type="http://schemas.openxmlformats.org/officeDocument/2006/relationships/image" Target="../media/image1760.png"/><Relationship Id="rId7" Type="http://schemas.openxmlformats.org/officeDocument/2006/relationships/image" Target="../media/image670.png"/><Relationship Id="rId2" Type="http://schemas.openxmlformats.org/officeDocument/2006/relationships/image" Target="../media/image164.png"/><Relationship Id="rId16" Type="http://schemas.openxmlformats.org/officeDocument/2006/relationships/image" Target="../media/image176.png"/><Relationship Id="rId29" Type="http://schemas.openxmlformats.org/officeDocument/2006/relationships/image" Target="../media/image1420.png"/><Relationship Id="rId11" Type="http://schemas.openxmlformats.org/officeDocument/2006/relationships/image" Target="../media/image171.png"/><Relationship Id="rId24" Type="http://schemas.openxmlformats.org/officeDocument/2006/relationships/image" Target="../media/image1370.png"/><Relationship Id="rId32" Type="http://schemas.openxmlformats.org/officeDocument/2006/relationships/image" Target="../media/image1450.png"/><Relationship Id="rId37" Type="http://schemas.openxmlformats.org/officeDocument/2006/relationships/image" Target="../media/image1500.png"/><Relationship Id="rId40" Type="http://schemas.openxmlformats.org/officeDocument/2006/relationships/image" Target="../media/image1530.png"/><Relationship Id="rId45" Type="http://schemas.openxmlformats.org/officeDocument/2006/relationships/image" Target="../media/image183.png"/><Relationship Id="rId53" Type="http://schemas.openxmlformats.org/officeDocument/2006/relationships/image" Target="../media/image1660.png"/><Relationship Id="rId58" Type="http://schemas.openxmlformats.org/officeDocument/2006/relationships/image" Target="../media/image1710.png"/><Relationship Id="rId5" Type="http://schemas.openxmlformats.org/officeDocument/2006/relationships/image" Target="../media/image167.png"/><Relationship Id="rId61" Type="http://schemas.openxmlformats.org/officeDocument/2006/relationships/image" Target="../media/image1740.png"/><Relationship Id="rId19" Type="http://schemas.openxmlformats.org/officeDocument/2006/relationships/image" Target="../media/image179.png"/><Relationship Id="rId14" Type="http://schemas.openxmlformats.org/officeDocument/2006/relationships/image" Target="../media/image174.png"/><Relationship Id="rId22" Type="http://schemas.openxmlformats.org/officeDocument/2006/relationships/image" Target="../media/image1350.png"/><Relationship Id="rId27" Type="http://schemas.openxmlformats.org/officeDocument/2006/relationships/image" Target="../media/image1400.png"/><Relationship Id="rId30" Type="http://schemas.openxmlformats.org/officeDocument/2006/relationships/image" Target="../media/image1430.png"/><Relationship Id="rId35" Type="http://schemas.openxmlformats.org/officeDocument/2006/relationships/image" Target="../media/image1480.png"/><Relationship Id="rId43" Type="http://schemas.openxmlformats.org/officeDocument/2006/relationships/image" Target="../media/image1560.png"/><Relationship Id="rId48" Type="http://schemas.openxmlformats.org/officeDocument/2006/relationships/image" Target="../media/image1610.png"/><Relationship Id="rId56" Type="http://schemas.openxmlformats.org/officeDocument/2006/relationships/image" Target="../media/image1690.png"/><Relationship Id="rId64" Type="http://schemas.openxmlformats.org/officeDocument/2006/relationships/image" Target="../media/image1770.png"/><Relationship Id="rId8" Type="http://schemas.openxmlformats.org/officeDocument/2006/relationships/image" Target="../media/image168.png"/><Relationship Id="rId51" Type="http://schemas.openxmlformats.org/officeDocument/2006/relationships/image" Target="../media/image1640.png"/><Relationship Id="rId3" Type="http://schemas.openxmlformats.org/officeDocument/2006/relationships/image" Target="../media/image165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5" Type="http://schemas.openxmlformats.org/officeDocument/2006/relationships/image" Target="../media/image1380.png"/><Relationship Id="rId33" Type="http://schemas.openxmlformats.org/officeDocument/2006/relationships/image" Target="../media/image1460.png"/><Relationship Id="rId38" Type="http://schemas.openxmlformats.org/officeDocument/2006/relationships/image" Target="../media/image1510.png"/><Relationship Id="rId46" Type="http://schemas.openxmlformats.org/officeDocument/2006/relationships/image" Target="../media/image184.png"/><Relationship Id="rId59" Type="http://schemas.openxmlformats.org/officeDocument/2006/relationships/image" Target="../media/image1720.png"/><Relationship Id="rId20" Type="http://schemas.openxmlformats.org/officeDocument/2006/relationships/image" Target="../media/image180.png"/><Relationship Id="rId41" Type="http://schemas.openxmlformats.org/officeDocument/2006/relationships/image" Target="../media/image1540.png"/><Relationship Id="rId54" Type="http://schemas.openxmlformats.org/officeDocument/2006/relationships/image" Target="../media/image1670.png"/><Relationship Id="rId62" Type="http://schemas.openxmlformats.org/officeDocument/2006/relationships/image" Target="../media/image1750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175.png"/><Relationship Id="rId23" Type="http://schemas.openxmlformats.org/officeDocument/2006/relationships/image" Target="../media/image1360.png"/><Relationship Id="rId28" Type="http://schemas.openxmlformats.org/officeDocument/2006/relationships/image" Target="../media/image1410.png"/><Relationship Id="rId36" Type="http://schemas.openxmlformats.org/officeDocument/2006/relationships/image" Target="../media/image1490.png"/><Relationship Id="rId49" Type="http://schemas.openxmlformats.org/officeDocument/2006/relationships/image" Target="../media/image1620.png"/><Relationship Id="rId57" Type="http://schemas.openxmlformats.org/officeDocument/2006/relationships/image" Target="../media/image1700.png"/><Relationship Id="rId10" Type="http://schemas.openxmlformats.org/officeDocument/2006/relationships/image" Target="../media/image170.png"/><Relationship Id="rId31" Type="http://schemas.openxmlformats.org/officeDocument/2006/relationships/image" Target="../media/image1440.png"/><Relationship Id="rId44" Type="http://schemas.openxmlformats.org/officeDocument/2006/relationships/image" Target="../media/image182.png"/><Relationship Id="rId52" Type="http://schemas.openxmlformats.org/officeDocument/2006/relationships/image" Target="../media/image1650.png"/><Relationship Id="rId60" Type="http://schemas.openxmlformats.org/officeDocument/2006/relationships/image" Target="../media/image1730.png"/><Relationship Id="rId65" Type="http://schemas.openxmlformats.org/officeDocument/2006/relationships/image" Target="../media/image185.png"/><Relationship Id="rId4" Type="http://schemas.openxmlformats.org/officeDocument/2006/relationships/image" Target="../media/image166.png"/><Relationship Id="rId9" Type="http://schemas.openxmlformats.org/officeDocument/2006/relationships/image" Target="../media/image16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26" Type="http://schemas.openxmlformats.org/officeDocument/2006/relationships/image" Target="../media/image1840.png"/><Relationship Id="rId39" Type="http://schemas.openxmlformats.org/officeDocument/2006/relationships/image" Target="../media/image1970.png"/><Relationship Id="rId21" Type="http://schemas.openxmlformats.org/officeDocument/2006/relationships/image" Target="../media/image1790.png"/><Relationship Id="rId34" Type="http://schemas.openxmlformats.org/officeDocument/2006/relationships/image" Target="../media/image1920.png"/><Relationship Id="rId42" Type="http://schemas.openxmlformats.org/officeDocument/2006/relationships/image" Target="../media/image204.png"/><Relationship Id="rId47" Type="http://schemas.openxmlformats.org/officeDocument/2006/relationships/image" Target="../media/image209.png"/><Relationship Id="rId7" Type="http://schemas.openxmlformats.org/officeDocument/2006/relationships/image" Target="../media/image670.png"/><Relationship Id="rId2" Type="http://schemas.openxmlformats.org/officeDocument/2006/relationships/image" Target="../media/image186.png"/><Relationship Id="rId16" Type="http://schemas.openxmlformats.org/officeDocument/2006/relationships/image" Target="../media/image198.png"/><Relationship Id="rId29" Type="http://schemas.openxmlformats.org/officeDocument/2006/relationships/image" Target="../media/image187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93.png"/><Relationship Id="rId24" Type="http://schemas.openxmlformats.org/officeDocument/2006/relationships/image" Target="../media/image1820.png"/><Relationship Id="rId32" Type="http://schemas.openxmlformats.org/officeDocument/2006/relationships/image" Target="../media/image1900.png"/><Relationship Id="rId37" Type="http://schemas.openxmlformats.org/officeDocument/2006/relationships/image" Target="../media/image203.png"/><Relationship Id="rId40" Type="http://schemas.openxmlformats.org/officeDocument/2006/relationships/image" Target="../media/image1980.png"/><Relationship Id="rId45" Type="http://schemas.openxmlformats.org/officeDocument/2006/relationships/image" Target="../media/image207.png"/><Relationship Id="rId5" Type="http://schemas.openxmlformats.org/officeDocument/2006/relationships/image" Target="../media/image189.png"/><Relationship Id="rId15" Type="http://schemas.openxmlformats.org/officeDocument/2006/relationships/image" Target="../media/image197.png"/><Relationship Id="rId23" Type="http://schemas.openxmlformats.org/officeDocument/2006/relationships/image" Target="../media/image1810.png"/><Relationship Id="rId28" Type="http://schemas.openxmlformats.org/officeDocument/2006/relationships/image" Target="../media/image1860.png"/><Relationship Id="rId36" Type="http://schemas.openxmlformats.org/officeDocument/2006/relationships/image" Target="../media/image1940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31" Type="http://schemas.openxmlformats.org/officeDocument/2006/relationships/image" Target="../media/image1890.png"/><Relationship Id="rId44" Type="http://schemas.openxmlformats.org/officeDocument/2006/relationships/image" Target="../media/image206.png"/><Relationship Id="rId4" Type="http://schemas.openxmlformats.org/officeDocument/2006/relationships/image" Target="../media/image188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1800.png"/><Relationship Id="rId27" Type="http://schemas.openxmlformats.org/officeDocument/2006/relationships/image" Target="../media/image1850.png"/><Relationship Id="rId30" Type="http://schemas.openxmlformats.org/officeDocument/2006/relationships/image" Target="../media/image1880.png"/><Relationship Id="rId35" Type="http://schemas.openxmlformats.org/officeDocument/2006/relationships/image" Target="../media/image1930.png"/><Relationship Id="rId43" Type="http://schemas.openxmlformats.org/officeDocument/2006/relationships/image" Target="../media/image205.png"/><Relationship Id="rId8" Type="http://schemas.openxmlformats.org/officeDocument/2006/relationships/image" Target="../media/image190.png"/><Relationship Id="rId3" Type="http://schemas.openxmlformats.org/officeDocument/2006/relationships/image" Target="../media/image187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5" Type="http://schemas.openxmlformats.org/officeDocument/2006/relationships/image" Target="../media/image1830.png"/><Relationship Id="rId33" Type="http://schemas.openxmlformats.org/officeDocument/2006/relationships/image" Target="../media/image1912.png"/><Relationship Id="rId38" Type="http://schemas.openxmlformats.org/officeDocument/2006/relationships/image" Target="../media/image1960.png"/><Relationship Id="rId46" Type="http://schemas.openxmlformats.org/officeDocument/2006/relationships/image" Target="../media/image208.png"/><Relationship Id="rId20" Type="http://schemas.openxmlformats.org/officeDocument/2006/relationships/image" Target="../media/image202.png"/><Relationship Id="rId41" Type="http://schemas.openxmlformats.org/officeDocument/2006/relationships/image" Target="../media/image19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13" Type="http://schemas.openxmlformats.org/officeDocument/2006/relationships/image" Target="../media/image217.png"/><Relationship Id="rId18" Type="http://schemas.openxmlformats.org/officeDocument/2006/relationships/image" Target="../media/image222.png"/><Relationship Id="rId3" Type="http://schemas.openxmlformats.org/officeDocument/2006/relationships/image" Target="../media/image870.png"/><Relationship Id="rId7" Type="http://schemas.openxmlformats.org/officeDocument/2006/relationships/image" Target="../media/image212.png"/><Relationship Id="rId12" Type="http://schemas.openxmlformats.org/officeDocument/2006/relationships/image" Target="../media/image216.png"/><Relationship Id="rId17" Type="http://schemas.openxmlformats.org/officeDocument/2006/relationships/image" Target="../media/image221.png"/><Relationship Id="rId2" Type="http://schemas.openxmlformats.org/officeDocument/2006/relationships/image" Target="../media/image2060.png"/><Relationship Id="rId16" Type="http://schemas.openxmlformats.org/officeDocument/2006/relationships/image" Target="../media/image220.png"/><Relationship Id="rId20" Type="http://schemas.openxmlformats.org/officeDocument/2006/relationships/image" Target="../media/image2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11" Type="http://schemas.openxmlformats.org/officeDocument/2006/relationships/image" Target="../media/image215.png"/><Relationship Id="rId5" Type="http://schemas.openxmlformats.org/officeDocument/2006/relationships/image" Target="../media/image210.png"/><Relationship Id="rId15" Type="http://schemas.openxmlformats.org/officeDocument/2006/relationships/image" Target="../media/image219.png"/><Relationship Id="rId10" Type="http://schemas.openxmlformats.org/officeDocument/2006/relationships/image" Target="../media/image214.png"/><Relationship Id="rId19" Type="http://schemas.openxmlformats.org/officeDocument/2006/relationships/image" Target="../media/image223.png"/><Relationship Id="rId4" Type="http://schemas.openxmlformats.org/officeDocument/2006/relationships/image" Target="../media/image2080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3" Type="http://schemas.openxmlformats.org/officeDocument/2006/relationships/image" Target="../media/image2250.png"/><Relationship Id="rId21" Type="http://schemas.openxmlformats.org/officeDocument/2006/relationships/image" Target="../media/image243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5" Type="http://schemas.openxmlformats.org/officeDocument/2006/relationships/image" Target="../media/image247.png"/><Relationship Id="rId2" Type="http://schemas.openxmlformats.org/officeDocument/2006/relationships/image" Target="../media/image225.png"/><Relationship Id="rId16" Type="http://schemas.openxmlformats.org/officeDocument/2006/relationships/image" Target="../media/image238.png"/><Relationship Id="rId20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24" Type="http://schemas.openxmlformats.org/officeDocument/2006/relationships/image" Target="../media/image246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5.png"/><Relationship Id="rId10" Type="http://schemas.openxmlformats.org/officeDocument/2006/relationships/image" Target="../media/image232.png"/><Relationship Id="rId19" Type="http://schemas.openxmlformats.org/officeDocument/2006/relationships/image" Target="../media/image241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Relationship Id="rId22" Type="http://schemas.openxmlformats.org/officeDocument/2006/relationships/image" Target="../media/image2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35.png"/><Relationship Id="rId18" Type="http://schemas.openxmlformats.org/officeDocument/2006/relationships/image" Target="../media/image260.png"/><Relationship Id="rId26" Type="http://schemas.openxmlformats.org/officeDocument/2006/relationships/image" Target="../media/image266.png"/><Relationship Id="rId3" Type="http://schemas.openxmlformats.org/officeDocument/2006/relationships/image" Target="../media/image2250.png"/><Relationship Id="rId21" Type="http://schemas.openxmlformats.org/officeDocument/2006/relationships/image" Target="../media/image263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17" Type="http://schemas.openxmlformats.org/officeDocument/2006/relationships/image" Target="../media/image259.png"/><Relationship Id="rId25" Type="http://schemas.openxmlformats.org/officeDocument/2006/relationships/image" Target="../media/image265.png"/><Relationship Id="rId2" Type="http://schemas.openxmlformats.org/officeDocument/2006/relationships/image" Target="../media/image248.png"/><Relationship Id="rId16" Type="http://schemas.openxmlformats.org/officeDocument/2006/relationships/image" Target="../media/image258.png"/><Relationship Id="rId20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24" Type="http://schemas.openxmlformats.org/officeDocument/2006/relationships/image" Target="../media/image264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80.png"/><Relationship Id="rId10" Type="http://schemas.openxmlformats.org/officeDocument/2006/relationships/image" Target="../media/image254.png"/><Relationship Id="rId19" Type="http://schemas.openxmlformats.org/officeDocument/2006/relationships/image" Target="../media/image261.png"/><Relationship Id="rId4" Type="http://schemas.openxmlformats.org/officeDocument/2006/relationships/image" Target="../media/image249.png"/><Relationship Id="rId9" Type="http://schemas.openxmlformats.org/officeDocument/2006/relationships/image" Target="../media/image253.png"/><Relationship Id="rId14" Type="http://schemas.openxmlformats.org/officeDocument/2006/relationships/image" Target="../media/image257.png"/><Relationship Id="rId22" Type="http://schemas.openxmlformats.org/officeDocument/2006/relationships/image" Target="../media/image2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35.png"/><Relationship Id="rId18" Type="http://schemas.openxmlformats.org/officeDocument/2006/relationships/image" Target="../media/image279.png"/><Relationship Id="rId26" Type="http://schemas.openxmlformats.org/officeDocument/2006/relationships/image" Target="../media/image283.png"/><Relationship Id="rId3" Type="http://schemas.openxmlformats.org/officeDocument/2006/relationships/image" Target="../media/image2250.png"/><Relationship Id="rId21" Type="http://schemas.openxmlformats.org/officeDocument/2006/relationships/image" Target="../media/image282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17" Type="http://schemas.openxmlformats.org/officeDocument/2006/relationships/image" Target="../media/image278.png"/><Relationship Id="rId25" Type="http://schemas.openxmlformats.org/officeDocument/2006/relationships/image" Target="../media/image2511.png"/><Relationship Id="rId2" Type="http://schemas.openxmlformats.org/officeDocument/2006/relationships/image" Target="../media/image267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24" Type="http://schemas.openxmlformats.org/officeDocument/2006/relationships/image" Target="../media/image2500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80.png"/><Relationship Id="rId28" Type="http://schemas.openxmlformats.org/officeDocument/2006/relationships/image" Target="../media/image2540.png"/><Relationship Id="rId10" Type="http://schemas.openxmlformats.org/officeDocument/2006/relationships/image" Target="../media/image273.png"/><Relationship Id="rId19" Type="http://schemas.openxmlformats.org/officeDocument/2006/relationships/image" Target="../media/image280.png"/><Relationship Id="rId4" Type="http://schemas.openxmlformats.org/officeDocument/2006/relationships/image" Target="../media/image268.png"/><Relationship Id="rId9" Type="http://schemas.openxmlformats.org/officeDocument/2006/relationships/image" Target="../media/image272.png"/><Relationship Id="rId14" Type="http://schemas.openxmlformats.org/officeDocument/2006/relationships/image" Target="../media/image276.png"/><Relationship Id="rId22" Type="http://schemas.openxmlformats.org/officeDocument/2006/relationships/image" Target="../media/image244.png"/><Relationship Id="rId27" Type="http://schemas.openxmlformats.org/officeDocument/2006/relationships/image" Target="../media/image25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bilibili.com/video/av58239477" TargetMode="External"/><Relationship Id="rId4" Type="http://schemas.openxmlformats.org/officeDocument/2006/relationships/image" Target="../media/image2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297.jpeg"/><Relationship Id="rId4" Type="http://schemas.openxmlformats.org/officeDocument/2006/relationships/image" Target="../media/image29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522075" cy="64841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0248" y="1962218"/>
            <a:ext cx="8341579" cy="1576849"/>
          </a:xfrm>
        </p:spPr>
        <p:txBody>
          <a:bodyPr>
            <a:normAutofit/>
          </a:bodyPr>
          <a:lstStyle/>
          <a:p>
            <a:pPr>
              <a:lnSpc>
                <a:spcPts val="5500"/>
              </a:lnSpc>
            </a:pPr>
            <a:r>
              <a:rPr kumimoji="1" lang="zh-CN" altLang="en-US" dirty="0">
                <a:ea typeface="微软雅黑 Bold"/>
              </a:rPr>
              <a:t>语言表征学习从古至今</a:t>
            </a:r>
          </a:p>
        </p:txBody>
      </p:sp>
      <p:pic>
        <p:nvPicPr>
          <p:cNvPr id="3" name="图片 2" descr="中文标识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0" y="174140"/>
            <a:ext cx="3168778" cy="765661"/>
          </a:xfrm>
          <a:prstGeom prst="rect">
            <a:avLst/>
          </a:prstGeom>
        </p:spPr>
      </p:pic>
      <p:pic>
        <p:nvPicPr>
          <p:cNvPr id="5" name="图片 4" descr="平安城科logo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069" y="224851"/>
            <a:ext cx="1854199" cy="9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36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03376E1-476B-4BAA-9642-3E33AED10B62}"/>
              </a:ext>
            </a:extLst>
          </p:cNvPr>
          <p:cNvSpPr/>
          <p:nvPr/>
        </p:nvSpPr>
        <p:spPr>
          <a:xfrm>
            <a:off x="5945102" y="4677592"/>
            <a:ext cx="4092353" cy="7180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04518A00-EA3B-4877-82E4-927418A8644D}"/>
              </a:ext>
            </a:extLst>
          </p:cNvPr>
          <p:cNvSpPr/>
          <p:nvPr/>
        </p:nvSpPr>
        <p:spPr>
          <a:xfrm>
            <a:off x="9488964" y="2727927"/>
            <a:ext cx="422062" cy="10842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F33B6925-7829-4CAE-9A82-3979F9A0BF6A}"/>
              </a:ext>
            </a:extLst>
          </p:cNvPr>
          <p:cNvSpPr txBox="1"/>
          <p:nvPr/>
        </p:nvSpPr>
        <p:spPr>
          <a:xfrm rot="5400000">
            <a:off x="9485266" y="2772895"/>
            <a:ext cx="586059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……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666B81CF-E164-4C34-A91F-8DCA7A6A3F63}"/>
              </a:ext>
            </a:extLst>
          </p:cNvPr>
          <p:cNvSpPr/>
          <p:nvPr/>
        </p:nvSpPr>
        <p:spPr>
          <a:xfrm>
            <a:off x="8564179" y="2711024"/>
            <a:ext cx="422062" cy="10842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206EC97A-D035-49E6-AFC8-63B13455736B}"/>
              </a:ext>
            </a:extLst>
          </p:cNvPr>
          <p:cNvSpPr txBox="1"/>
          <p:nvPr/>
        </p:nvSpPr>
        <p:spPr>
          <a:xfrm rot="5400000">
            <a:off x="8560481" y="2755991"/>
            <a:ext cx="586059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……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9270F338-4DB3-4989-B374-E6F9A7585C87}"/>
              </a:ext>
            </a:extLst>
          </p:cNvPr>
          <p:cNvSpPr/>
          <p:nvPr/>
        </p:nvSpPr>
        <p:spPr>
          <a:xfrm>
            <a:off x="7634288" y="2730156"/>
            <a:ext cx="422062" cy="10842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A9FD6142-FBD8-4F03-A73A-6B4AFE00F2AD}"/>
              </a:ext>
            </a:extLst>
          </p:cNvPr>
          <p:cNvSpPr txBox="1"/>
          <p:nvPr/>
        </p:nvSpPr>
        <p:spPr>
          <a:xfrm rot="5400000">
            <a:off x="7630590" y="2775124"/>
            <a:ext cx="586059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……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4563970-A715-4147-A1BA-98B5E32A5861}"/>
              </a:ext>
            </a:extLst>
          </p:cNvPr>
          <p:cNvSpPr/>
          <p:nvPr/>
        </p:nvSpPr>
        <p:spPr>
          <a:xfrm>
            <a:off x="6707379" y="2742424"/>
            <a:ext cx="422062" cy="10842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28426F2F-FEB1-438D-B97F-E37E5209A6DA}"/>
              </a:ext>
            </a:extLst>
          </p:cNvPr>
          <p:cNvSpPr/>
          <p:nvPr/>
        </p:nvSpPr>
        <p:spPr>
          <a:xfrm>
            <a:off x="837334" y="2965490"/>
            <a:ext cx="3794466" cy="140695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CD274-59BF-45D9-B1C7-9D08C1655415}"/>
              </a:ext>
            </a:extLst>
          </p:cNvPr>
          <p:cNvSpPr/>
          <p:nvPr/>
        </p:nvSpPr>
        <p:spPr>
          <a:xfrm>
            <a:off x="1170344" y="3343901"/>
            <a:ext cx="436445" cy="5727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63D7D8-0CDC-442D-BF8F-C1226796242F}"/>
              </a:ext>
            </a:extLst>
          </p:cNvPr>
          <p:cNvSpPr/>
          <p:nvPr/>
        </p:nvSpPr>
        <p:spPr>
          <a:xfrm>
            <a:off x="2076883" y="3343900"/>
            <a:ext cx="439742" cy="572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0DC04CC-DF7F-406F-BE26-EC50C6B79409}"/>
              </a:ext>
            </a:extLst>
          </p:cNvPr>
          <p:cNvCxnSpPr>
            <a:cxnSpLocks/>
          </p:cNvCxnSpPr>
          <p:nvPr/>
        </p:nvCxnSpPr>
        <p:spPr>
          <a:xfrm>
            <a:off x="1624090" y="368797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0CF0F7-E727-4F44-93F5-0631F2A848F9}"/>
              </a:ext>
            </a:extLst>
          </p:cNvPr>
          <p:cNvCxnSpPr>
            <a:cxnSpLocks/>
          </p:cNvCxnSpPr>
          <p:nvPr/>
        </p:nvCxnSpPr>
        <p:spPr>
          <a:xfrm flipV="1">
            <a:off x="1387125" y="3943573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67EAD46-C7B8-4776-8A81-9EBC40E6AE45}"/>
              </a:ext>
            </a:extLst>
          </p:cNvPr>
          <p:cNvSpPr/>
          <p:nvPr/>
        </p:nvSpPr>
        <p:spPr>
          <a:xfrm>
            <a:off x="2986718" y="3343900"/>
            <a:ext cx="439742" cy="572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2B984DF-F323-4AFF-A509-A9B648021193}"/>
              </a:ext>
            </a:extLst>
          </p:cNvPr>
          <p:cNvCxnSpPr>
            <a:cxnSpLocks/>
          </p:cNvCxnSpPr>
          <p:nvPr/>
        </p:nvCxnSpPr>
        <p:spPr>
          <a:xfrm>
            <a:off x="2533924" y="368797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BEF8CE05-11EF-4446-9005-E98CBEBB6E1E}"/>
              </a:ext>
            </a:extLst>
          </p:cNvPr>
          <p:cNvSpPr/>
          <p:nvPr/>
        </p:nvSpPr>
        <p:spPr>
          <a:xfrm>
            <a:off x="3917817" y="3343900"/>
            <a:ext cx="439742" cy="572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E2B8A41-6390-42DF-AAFC-4BCD2705B904}"/>
              </a:ext>
            </a:extLst>
          </p:cNvPr>
          <p:cNvCxnSpPr>
            <a:cxnSpLocks/>
          </p:cNvCxnSpPr>
          <p:nvPr/>
        </p:nvCxnSpPr>
        <p:spPr>
          <a:xfrm>
            <a:off x="3465024" y="368797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3FCB39-D341-4A4C-AE21-3D6C592D50D5}"/>
              </a:ext>
            </a:extLst>
          </p:cNvPr>
          <p:cNvSpPr txBox="1"/>
          <p:nvPr/>
        </p:nvSpPr>
        <p:spPr>
          <a:xfrm>
            <a:off x="1681488" y="5763076"/>
            <a:ext cx="2458270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2237"/>
            <a:r>
              <a:rPr lang="en-US" altLang="zh-TW" sz="2647" dirty="0">
                <a:solidFill>
                  <a:srgbClr val="FF0000"/>
                </a:solidFill>
                <a:latin typeface="Calibri" panose="020F0502020204030204"/>
              </a:rPr>
              <a:t>Hard to parallel</a:t>
            </a:r>
            <a:endParaRPr lang="zh-TW" altLang="en-US" sz="2647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FF9256C-A2F3-4EED-BB24-7C2F0CC4DCB6}"/>
              </a:ext>
            </a:extLst>
          </p:cNvPr>
          <p:cNvCxnSpPr>
            <a:cxnSpLocks/>
          </p:cNvCxnSpPr>
          <p:nvPr/>
        </p:nvCxnSpPr>
        <p:spPr>
          <a:xfrm flipH="1">
            <a:off x="1606073" y="357726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33E76F3-43AB-43CC-A2CC-D102333ABDC5}"/>
              </a:ext>
            </a:extLst>
          </p:cNvPr>
          <p:cNvCxnSpPr>
            <a:cxnSpLocks/>
          </p:cNvCxnSpPr>
          <p:nvPr/>
        </p:nvCxnSpPr>
        <p:spPr>
          <a:xfrm flipH="1">
            <a:off x="2515908" y="357726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C6E7CC8-3B9A-4434-BA73-21D6BFB895D2}"/>
              </a:ext>
            </a:extLst>
          </p:cNvPr>
          <p:cNvCxnSpPr>
            <a:cxnSpLocks/>
          </p:cNvCxnSpPr>
          <p:nvPr/>
        </p:nvCxnSpPr>
        <p:spPr>
          <a:xfrm flipH="1">
            <a:off x="3447007" y="357726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6184D7C-FBE4-4A70-A3BB-5D058874EFA2}"/>
              </a:ext>
            </a:extLst>
          </p:cNvPr>
          <p:cNvSpPr/>
          <p:nvPr/>
        </p:nvSpPr>
        <p:spPr>
          <a:xfrm>
            <a:off x="1179262" y="4684742"/>
            <a:ext cx="436445" cy="5727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17144A7-3E7A-4A1F-B192-057C13245874}"/>
              </a:ext>
            </a:extLst>
          </p:cNvPr>
          <p:cNvSpPr/>
          <p:nvPr/>
        </p:nvSpPr>
        <p:spPr>
          <a:xfrm>
            <a:off x="2085801" y="4684740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48A379D-F6F1-43E0-87E4-89CBC5AEC9C6}"/>
              </a:ext>
            </a:extLst>
          </p:cNvPr>
          <p:cNvSpPr/>
          <p:nvPr/>
        </p:nvSpPr>
        <p:spPr>
          <a:xfrm>
            <a:off x="2995635" y="4684740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404D718-DF4D-40F8-BC9A-1F7C2040D7A0}"/>
              </a:ext>
            </a:extLst>
          </p:cNvPr>
          <p:cNvSpPr/>
          <p:nvPr/>
        </p:nvSpPr>
        <p:spPr>
          <a:xfrm>
            <a:off x="3926734" y="4684740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4CF24F-E7BB-4F56-BC85-916FD1A91FFA}"/>
                  </a:ext>
                </a:extLst>
              </p:cNvPr>
              <p:cNvSpPr txBox="1"/>
              <p:nvPr/>
            </p:nvSpPr>
            <p:spPr>
              <a:xfrm>
                <a:off x="3808558" y="476745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4CF24F-E7BB-4F56-BC85-916FD1A91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58" y="4767456"/>
                <a:ext cx="676092" cy="441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9A9B652-9C49-4583-B58A-927E6C7307F3}"/>
                  </a:ext>
                </a:extLst>
              </p:cNvPr>
              <p:cNvSpPr txBox="1"/>
              <p:nvPr/>
            </p:nvSpPr>
            <p:spPr>
              <a:xfrm>
                <a:off x="2885689" y="4774463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9A9B652-9C49-4583-B58A-927E6C730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689" y="4774463"/>
                <a:ext cx="676092" cy="4415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16517CC-3764-4621-AB5B-8D36D6F35757}"/>
                  </a:ext>
                </a:extLst>
              </p:cNvPr>
              <p:cNvSpPr txBox="1"/>
              <p:nvPr/>
            </p:nvSpPr>
            <p:spPr>
              <a:xfrm>
                <a:off x="1975854" y="4792742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16517CC-3764-4621-AB5B-8D36D6F3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854" y="4792742"/>
                <a:ext cx="676092" cy="441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8EAF99E-BCBD-4254-8257-8A2213A974F6}"/>
                  </a:ext>
                </a:extLst>
              </p:cNvPr>
              <p:cNvSpPr txBox="1"/>
              <p:nvPr/>
            </p:nvSpPr>
            <p:spPr>
              <a:xfrm>
                <a:off x="1087080" y="4750217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8EAF99E-BCBD-4254-8257-8A2213A97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080" y="4750217"/>
                <a:ext cx="676092" cy="441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D04707B6-29AE-4B91-9354-3243ADB6AC09}"/>
              </a:ext>
            </a:extLst>
          </p:cNvPr>
          <p:cNvSpPr/>
          <p:nvPr/>
        </p:nvSpPr>
        <p:spPr>
          <a:xfrm>
            <a:off x="1178367" y="2073449"/>
            <a:ext cx="436445" cy="5727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5B5D7D7-AC58-48EF-890F-F46755728F2F}"/>
              </a:ext>
            </a:extLst>
          </p:cNvPr>
          <p:cNvSpPr/>
          <p:nvPr/>
        </p:nvSpPr>
        <p:spPr>
          <a:xfrm>
            <a:off x="2084905" y="2073448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5F90C50-3CFD-4D66-9752-AC452970C496}"/>
              </a:ext>
            </a:extLst>
          </p:cNvPr>
          <p:cNvSpPr/>
          <p:nvPr/>
        </p:nvSpPr>
        <p:spPr>
          <a:xfrm>
            <a:off x="2994740" y="2073448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3975058-9B5E-4984-9CC7-007644338389}"/>
              </a:ext>
            </a:extLst>
          </p:cNvPr>
          <p:cNvSpPr/>
          <p:nvPr/>
        </p:nvSpPr>
        <p:spPr>
          <a:xfrm>
            <a:off x="3925839" y="2073448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7CC7D1D-63D2-49C8-A0EC-6A8414110FE4}"/>
                  </a:ext>
                </a:extLst>
              </p:cNvPr>
              <p:cNvSpPr txBox="1"/>
              <p:nvPr/>
            </p:nvSpPr>
            <p:spPr>
              <a:xfrm>
                <a:off x="3807663" y="2156164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7CC7D1D-63D2-49C8-A0EC-6A841411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663" y="2156164"/>
                <a:ext cx="676092" cy="4415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3515851-B7E6-42A6-9075-FD35C1767F0D}"/>
                  </a:ext>
                </a:extLst>
              </p:cNvPr>
              <p:cNvSpPr txBox="1"/>
              <p:nvPr/>
            </p:nvSpPr>
            <p:spPr>
              <a:xfrm>
                <a:off x="2884794" y="2163171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3515851-B7E6-42A6-9075-FD35C1767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794" y="2163171"/>
                <a:ext cx="676092" cy="4415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D56E93-CBB2-4FF7-BE35-21978DCAF426}"/>
                  </a:ext>
                </a:extLst>
              </p:cNvPr>
              <p:cNvSpPr txBox="1"/>
              <p:nvPr/>
            </p:nvSpPr>
            <p:spPr>
              <a:xfrm>
                <a:off x="1974959" y="2181449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D56E93-CBB2-4FF7-BE35-21978DCAF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959" y="2181449"/>
                <a:ext cx="676092" cy="4415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909CFB5-49EF-4A66-A254-137532081E1E}"/>
                  </a:ext>
                </a:extLst>
              </p:cNvPr>
              <p:cNvSpPr txBox="1"/>
              <p:nvPr/>
            </p:nvSpPr>
            <p:spPr>
              <a:xfrm>
                <a:off x="1086185" y="2138925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909CFB5-49EF-4A66-A254-13753208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185" y="2138925"/>
                <a:ext cx="676092" cy="4415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>
            <a:extLst>
              <a:ext uri="{FF2B5EF4-FFF2-40B4-BE49-F238E27FC236}">
                <a16:creationId xmlns:a16="http://schemas.microsoft.com/office/drawing/2014/main" id="{83158CD1-5924-424A-8D7C-E97656EAF6CD}"/>
              </a:ext>
            </a:extLst>
          </p:cNvPr>
          <p:cNvSpPr txBox="1"/>
          <p:nvPr/>
        </p:nvSpPr>
        <p:spPr>
          <a:xfrm>
            <a:off x="1645700" y="5277909"/>
            <a:ext cx="2272116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Previous layer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F47138B-9FD7-42C3-AEBD-C9C53FBD1ECB}"/>
              </a:ext>
            </a:extLst>
          </p:cNvPr>
          <p:cNvSpPr txBox="1"/>
          <p:nvPr/>
        </p:nvSpPr>
        <p:spPr>
          <a:xfrm>
            <a:off x="1653723" y="1598328"/>
            <a:ext cx="2272116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Next layer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711803F-E3B0-4D4F-BA82-C7DEC6B7C61C}"/>
              </a:ext>
            </a:extLst>
          </p:cNvPr>
          <p:cNvCxnSpPr>
            <a:cxnSpLocks/>
          </p:cNvCxnSpPr>
          <p:nvPr/>
        </p:nvCxnSpPr>
        <p:spPr>
          <a:xfrm flipV="1">
            <a:off x="2295552" y="3943573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92E71E34-D83B-4C65-AD48-1925AF330F11}"/>
              </a:ext>
            </a:extLst>
          </p:cNvPr>
          <p:cNvCxnSpPr>
            <a:cxnSpLocks/>
          </p:cNvCxnSpPr>
          <p:nvPr/>
        </p:nvCxnSpPr>
        <p:spPr>
          <a:xfrm flipV="1">
            <a:off x="3213080" y="3925718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5975C421-39C5-42ED-AD61-66436ECC19B6}"/>
              </a:ext>
            </a:extLst>
          </p:cNvPr>
          <p:cNvCxnSpPr>
            <a:cxnSpLocks/>
          </p:cNvCxnSpPr>
          <p:nvPr/>
        </p:nvCxnSpPr>
        <p:spPr>
          <a:xfrm flipV="1">
            <a:off x="4148805" y="3925718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A9A1085-BF9A-40DB-BE9E-1E835FC3AD35}"/>
              </a:ext>
            </a:extLst>
          </p:cNvPr>
          <p:cNvCxnSpPr>
            <a:cxnSpLocks/>
          </p:cNvCxnSpPr>
          <p:nvPr/>
        </p:nvCxnSpPr>
        <p:spPr>
          <a:xfrm flipV="1">
            <a:off x="1386400" y="2620588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5B1749C2-9C5A-4349-A0C8-A08293879ABD}"/>
              </a:ext>
            </a:extLst>
          </p:cNvPr>
          <p:cNvCxnSpPr>
            <a:cxnSpLocks/>
          </p:cNvCxnSpPr>
          <p:nvPr/>
        </p:nvCxnSpPr>
        <p:spPr>
          <a:xfrm flipV="1">
            <a:off x="2294827" y="2620588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D625747-3AF0-4111-8A22-8911A0D32517}"/>
              </a:ext>
            </a:extLst>
          </p:cNvPr>
          <p:cNvCxnSpPr>
            <a:cxnSpLocks/>
          </p:cNvCxnSpPr>
          <p:nvPr/>
        </p:nvCxnSpPr>
        <p:spPr>
          <a:xfrm flipV="1">
            <a:off x="3212355" y="2602732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0739A790-1E26-4CA5-9BE9-A1FCF541C525}"/>
              </a:ext>
            </a:extLst>
          </p:cNvPr>
          <p:cNvCxnSpPr>
            <a:cxnSpLocks/>
          </p:cNvCxnSpPr>
          <p:nvPr/>
        </p:nvCxnSpPr>
        <p:spPr>
          <a:xfrm flipV="1">
            <a:off x="4148080" y="2602732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0FA9D7DC-82B0-4CF4-A86C-4E2634E9CAC6}"/>
              </a:ext>
            </a:extLst>
          </p:cNvPr>
          <p:cNvSpPr/>
          <p:nvPr/>
        </p:nvSpPr>
        <p:spPr>
          <a:xfrm>
            <a:off x="6723812" y="4719817"/>
            <a:ext cx="436445" cy="5727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0806BF-D8E7-4917-9A2D-7654B04F4B04}"/>
              </a:ext>
            </a:extLst>
          </p:cNvPr>
          <p:cNvSpPr/>
          <p:nvPr/>
        </p:nvSpPr>
        <p:spPr>
          <a:xfrm>
            <a:off x="7630351" y="4719816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F5A46B0-5FB3-49C6-9366-7949F0600707}"/>
              </a:ext>
            </a:extLst>
          </p:cNvPr>
          <p:cNvSpPr/>
          <p:nvPr/>
        </p:nvSpPr>
        <p:spPr>
          <a:xfrm>
            <a:off x="8540186" y="4719816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A728860-5A08-4D02-A076-9810AAC5BF30}"/>
              </a:ext>
            </a:extLst>
          </p:cNvPr>
          <p:cNvSpPr/>
          <p:nvPr/>
        </p:nvSpPr>
        <p:spPr>
          <a:xfrm>
            <a:off x="9471285" y="4719816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63ED58B-F52B-4506-B4D9-908416BC2E7F}"/>
                  </a:ext>
                </a:extLst>
              </p:cNvPr>
              <p:cNvSpPr txBox="1"/>
              <p:nvPr/>
            </p:nvSpPr>
            <p:spPr>
              <a:xfrm>
                <a:off x="9353109" y="4802532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63ED58B-F52B-4506-B4D9-908416BC2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109" y="4802532"/>
                <a:ext cx="676092" cy="4415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6EB0A701-0DCE-4D1F-967C-4CBAE70B7DB6}"/>
                  </a:ext>
                </a:extLst>
              </p:cNvPr>
              <p:cNvSpPr txBox="1"/>
              <p:nvPr/>
            </p:nvSpPr>
            <p:spPr>
              <a:xfrm>
                <a:off x="8430239" y="4809539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6EB0A701-0DCE-4D1F-967C-4CBAE70B7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239" y="4809539"/>
                <a:ext cx="676092" cy="4415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8DF565A3-31D2-4E96-A058-87FAB13D0057}"/>
                  </a:ext>
                </a:extLst>
              </p:cNvPr>
              <p:cNvSpPr txBox="1"/>
              <p:nvPr/>
            </p:nvSpPr>
            <p:spPr>
              <a:xfrm>
                <a:off x="7520404" y="4827818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8DF565A3-31D2-4E96-A058-87FAB13D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404" y="4827818"/>
                <a:ext cx="676092" cy="4415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22C9DC2-C582-4C2B-B47C-39C9E2D01072}"/>
                  </a:ext>
                </a:extLst>
              </p:cNvPr>
              <p:cNvSpPr txBox="1"/>
              <p:nvPr/>
            </p:nvSpPr>
            <p:spPr>
              <a:xfrm>
                <a:off x="6631631" y="4785293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22C9DC2-C582-4C2B-B47C-39C9E2D01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631" y="4785293"/>
                <a:ext cx="676092" cy="4415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C487F337-C865-4B83-A978-E074AC32E745}"/>
              </a:ext>
            </a:extLst>
          </p:cNvPr>
          <p:cNvSpPr/>
          <p:nvPr/>
        </p:nvSpPr>
        <p:spPr>
          <a:xfrm>
            <a:off x="5987498" y="3833288"/>
            <a:ext cx="1892667" cy="780997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等腰三角形 86">
            <a:extLst>
              <a:ext uri="{FF2B5EF4-FFF2-40B4-BE49-F238E27FC236}">
                <a16:creationId xmlns:a16="http://schemas.microsoft.com/office/drawing/2014/main" id="{EBF20560-221D-4C89-8D92-E0651A6C2771}"/>
              </a:ext>
            </a:extLst>
          </p:cNvPr>
          <p:cNvSpPr/>
          <p:nvPr/>
        </p:nvSpPr>
        <p:spPr>
          <a:xfrm>
            <a:off x="6875617" y="3833288"/>
            <a:ext cx="1892667" cy="780997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8" name="等腰三角形 87">
            <a:extLst>
              <a:ext uri="{FF2B5EF4-FFF2-40B4-BE49-F238E27FC236}">
                <a16:creationId xmlns:a16="http://schemas.microsoft.com/office/drawing/2014/main" id="{243AB4C7-3B2F-4C1E-9D6F-B7A96C69F96D}"/>
              </a:ext>
            </a:extLst>
          </p:cNvPr>
          <p:cNvSpPr/>
          <p:nvPr/>
        </p:nvSpPr>
        <p:spPr>
          <a:xfrm>
            <a:off x="7828877" y="3820424"/>
            <a:ext cx="1892667" cy="780997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9" name="等腰三角形 88">
            <a:extLst>
              <a:ext uri="{FF2B5EF4-FFF2-40B4-BE49-F238E27FC236}">
                <a16:creationId xmlns:a16="http://schemas.microsoft.com/office/drawing/2014/main" id="{B9B18ABE-E4D3-4AF8-9DD3-B04120F80055}"/>
              </a:ext>
            </a:extLst>
          </p:cNvPr>
          <p:cNvSpPr/>
          <p:nvPr/>
        </p:nvSpPr>
        <p:spPr>
          <a:xfrm>
            <a:off x="8760056" y="3824551"/>
            <a:ext cx="1892667" cy="780997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CA21ED16-E543-47D4-8CEC-0D7E42BD4BD7}"/>
              </a:ext>
            </a:extLst>
          </p:cNvPr>
          <p:cNvSpPr/>
          <p:nvPr/>
        </p:nvSpPr>
        <p:spPr>
          <a:xfrm>
            <a:off x="6830550" y="3555029"/>
            <a:ext cx="170167" cy="17016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15296372-BA5B-420F-915F-C68F4E3DA563}"/>
              </a:ext>
            </a:extLst>
          </p:cNvPr>
          <p:cNvSpPr/>
          <p:nvPr/>
        </p:nvSpPr>
        <p:spPr>
          <a:xfrm>
            <a:off x="7736867" y="3555029"/>
            <a:ext cx="170167" cy="17016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0E28C93-E9E3-4147-9F31-E9CE11C0C208}"/>
              </a:ext>
            </a:extLst>
          </p:cNvPr>
          <p:cNvSpPr/>
          <p:nvPr/>
        </p:nvSpPr>
        <p:spPr>
          <a:xfrm>
            <a:off x="8690855" y="3555029"/>
            <a:ext cx="170167" cy="17016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BE6553C2-8096-44AE-9C3E-AB14DDD458A6}"/>
              </a:ext>
            </a:extLst>
          </p:cNvPr>
          <p:cNvSpPr/>
          <p:nvPr/>
        </p:nvSpPr>
        <p:spPr>
          <a:xfrm>
            <a:off x="9622634" y="3555029"/>
            <a:ext cx="170167" cy="17016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id="{88657CB7-33EB-4A8E-BC32-9851E6487C32}"/>
              </a:ext>
            </a:extLst>
          </p:cNvPr>
          <p:cNvSpPr/>
          <p:nvPr/>
        </p:nvSpPr>
        <p:spPr>
          <a:xfrm>
            <a:off x="6830550" y="3290584"/>
            <a:ext cx="170167" cy="170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5" name="橢圓 94">
            <a:extLst>
              <a:ext uri="{FF2B5EF4-FFF2-40B4-BE49-F238E27FC236}">
                <a16:creationId xmlns:a16="http://schemas.microsoft.com/office/drawing/2014/main" id="{23D39421-71E4-41B5-B666-8542A584D880}"/>
              </a:ext>
            </a:extLst>
          </p:cNvPr>
          <p:cNvSpPr/>
          <p:nvPr/>
        </p:nvSpPr>
        <p:spPr>
          <a:xfrm>
            <a:off x="7736867" y="3290584"/>
            <a:ext cx="170167" cy="170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C46C5658-3517-4E7B-B09C-B6AF4A79171E}"/>
              </a:ext>
            </a:extLst>
          </p:cNvPr>
          <p:cNvSpPr/>
          <p:nvPr/>
        </p:nvSpPr>
        <p:spPr>
          <a:xfrm>
            <a:off x="8690855" y="3290584"/>
            <a:ext cx="170167" cy="170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430FA8C3-3B93-4CA7-9594-6AED53650A4D}"/>
              </a:ext>
            </a:extLst>
          </p:cNvPr>
          <p:cNvSpPr/>
          <p:nvPr/>
        </p:nvSpPr>
        <p:spPr>
          <a:xfrm>
            <a:off x="9622634" y="3290584"/>
            <a:ext cx="170167" cy="170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3F89E1B4-35D2-4B47-AB34-EC9C23634CB2}"/>
              </a:ext>
            </a:extLst>
          </p:cNvPr>
          <p:cNvSpPr txBox="1"/>
          <p:nvPr/>
        </p:nvSpPr>
        <p:spPr>
          <a:xfrm>
            <a:off x="6902068" y="5810107"/>
            <a:ext cx="2720567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2237"/>
            <a:r>
              <a:rPr lang="en-US" altLang="zh-TW" sz="2647" dirty="0">
                <a:solidFill>
                  <a:srgbClr val="FF0000"/>
                </a:solidFill>
                <a:latin typeface="Calibri" panose="020F0502020204030204"/>
              </a:rPr>
              <a:t>(CNN can parallel)</a:t>
            </a:r>
            <a:endParaRPr lang="zh-TW" altLang="en-US" sz="2647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73D5984-22EC-4224-970D-48B623D68FEE}"/>
              </a:ext>
            </a:extLst>
          </p:cNvPr>
          <p:cNvSpPr txBox="1"/>
          <p:nvPr/>
        </p:nvSpPr>
        <p:spPr>
          <a:xfrm rot="5400000">
            <a:off x="6703681" y="2787392"/>
            <a:ext cx="586059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……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BBD7B3B4-DB2E-4ADA-973B-8213ACF21B44}"/>
                  </a:ext>
                </a:extLst>
              </p:cNvPr>
              <p:cNvSpPr txBox="1"/>
              <p:nvPr/>
            </p:nvSpPr>
            <p:spPr>
              <a:xfrm>
                <a:off x="6631914" y="235319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BBD7B3B4-DB2E-4ADA-973B-8213ACF21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14" y="2353196"/>
                <a:ext cx="676092" cy="4415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35285BB8-298D-4672-80BD-574BFE665EE8}"/>
                  </a:ext>
                </a:extLst>
              </p:cNvPr>
              <p:cNvSpPr txBox="1"/>
              <p:nvPr/>
            </p:nvSpPr>
            <p:spPr>
              <a:xfrm>
                <a:off x="7541965" y="233231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35285BB8-298D-4672-80BD-574BFE66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965" y="2332316"/>
                <a:ext cx="676092" cy="4415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3FC37827-4B46-4217-9BE0-FB63EECBF63A}"/>
                  </a:ext>
                </a:extLst>
              </p:cNvPr>
              <p:cNvSpPr txBox="1"/>
              <p:nvPr/>
            </p:nvSpPr>
            <p:spPr>
              <a:xfrm>
                <a:off x="8473583" y="233231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3FC37827-4B46-4217-9BE0-FB63EECBF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583" y="2332316"/>
                <a:ext cx="676092" cy="4415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065F05-B763-429C-99D0-A9B90A8A7C6F}"/>
                  </a:ext>
                </a:extLst>
              </p:cNvPr>
              <p:cNvSpPr txBox="1"/>
              <p:nvPr/>
            </p:nvSpPr>
            <p:spPr>
              <a:xfrm>
                <a:off x="9383498" y="2330631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065F05-B763-429C-99D0-A9B90A8A7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498" y="2330631"/>
                <a:ext cx="676092" cy="4415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等腰三角形 104">
            <a:extLst>
              <a:ext uri="{FF2B5EF4-FFF2-40B4-BE49-F238E27FC236}">
                <a16:creationId xmlns:a16="http://schemas.microsoft.com/office/drawing/2014/main" id="{677B03E9-2247-4263-BD36-06BA93D7B7BA}"/>
              </a:ext>
            </a:extLst>
          </p:cNvPr>
          <p:cNvSpPr/>
          <p:nvPr/>
        </p:nvSpPr>
        <p:spPr>
          <a:xfrm>
            <a:off x="6878908" y="1477363"/>
            <a:ext cx="1892667" cy="780997"/>
          </a:xfrm>
          <a:prstGeom prst="triangl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7594634D-6AA2-48A3-A72E-600716CAD40C}"/>
              </a:ext>
            </a:extLst>
          </p:cNvPr>
          <p:cNvSpPr txBox="1"/>
          <p:nvPr/>
        </p:nvSpPr>
        <p:spPr>
          <a:xfrm>
            <a:off x="6147204" y="396623"/>
            <a:ext cx="3763822" cy="90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2237"/>
            <a:r>
              <a:rPr lang="en-US" altLang="zh-TW" sz="2647" dirty="0">
                <a:solidFill>
                  <a:prstClr val="black"/>
                </a:solidFill>
                <a:latin typeface="Calibri" panose="020F0502020204030204"/>
              </a:rPr>
              <a:t>Filters in higher layer can consider longer sequence </a:t>
            </a:r>
            <a:endParaRPr lang="zh-TW" altLang="en-US" sz="264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F0672C8F-6E67-4A08-BFCD-4A4A55CAD2C0}"/>
              </a:ext>
            </a:extLst>
          </p:cNvPr>
          <p:cNvSpPr txBox="1"/>
          <p:nvPr/>
        </p:nvSpPr>
        <p:spPr>
          <a:xfrm>
            <a:off x="6289865" y="5416990"/>
            <a:ext cx="3951584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2237"/>
            <a:r>
              <a:rPr lang="en-US" altLang="zh-TW" sz="2647" dirty="0">
                <a:solidFill>
                  <a:srgbClr val="FF0000"/>
                </a:solidFill>
                <a:latin typeface="Calibri" panose="020F0502020204030204"/>
              </a:rPr>
              <a:t>Using CNN to replace RNN</a:t>
            </a:r>
            <a:endParaRPr lang="zh-TW" altLang="en-US" sz="2647" dirty="0">
              <a:solidFill>
                <a:srgbClr val="FF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6574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6" grpId="0" animBg="1"/>
      <p:bldP spid="77" grpId="0"/>
      <p:bldP spid="67" grpId="0" animBg="1"/>
      <p:bldP spid="75" grpId="0"/>
      <p:bldP spid="64" grpId="0" animBg="1"/>
      <p:bldP spid="65" grpId="0"/>
      <p:bldP spid="3" grpId="0" animBg="1"/>
      <p:bldP spid="86" grpId="0" animBg="1"/>
      <p:bldP spid="87" grpId="0" animBg="1"/>
      <p:bldP spid="88" grpId="0" animBg="1"/>
      <p:bldP spid="89" grpId="0" animBg="1"/>
      <p:bldP spid="94" grpId="0" animBg="1"/>
      <p:bldP spid="95" grpId="0" animBg="1"/>
      <p:bldP spid="96" grpId="0" animBg="1"/>
      <p:bldP spid="97" grpId="0" animBg="1"/>
      <p:bldP spid="102" grpId="0"/>
      <p:bldP spid="6" grpId="0"/>
      <p:bldP spid="98" grpId="0"/>
      <p:bldP spid="101" grpId="0"/>
      <p:bldP spid="103" grpId="0"/>
      <p:bldP spid="104" grpId="0"/>
      <p:bldP spid="105" grpId="0" animBg="1"/>
      <p:bldP spid="10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Seq2Seq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9534" y="1052040"/>
            <a:ext cx="4104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使用两个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Enocder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4" y="1562252"/>
            <a:ext cx="10088423" cy="36178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FC982EC-F19B-984D-8EC8-A78F807F376C}"/>
              </a:ext>
            </a:extLst>
          </p:cNvPr>
          <p:cNvSpPr/>
          <p:nvPr/>
        </p:nvSpPr>
        <p:spPr>
          <a:xfrm>
            <a:off x="3474867" y="5180144"/>
            <a:ext cx="457234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问题：定长的</a:t>
            </a:r>
            <a:r>
              <a:rPr lang="en-US" altLang="zh-CN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context </a:t>
            </a:r>
            <a:r>
              <a:rPr lang="zh-CN" altLang="en-US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向</a:t>
            </a:r>
            <a:r>
              <a:rPr lang="zh-CN" altLang="en-US" sz="2400" smtClean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量。。。</a:t>
            </a:r>
            <a:endParaRPr lang="zh-CN" altLang="en-US" sz="2400" dirty="0">
              <a:ln w="0"/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7956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54543" y="1546654"/>
            <a:ext cx="831729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双向语境的建模困难主要源于循环神经网络单向、顺序的计算方式。除了限制依赖关系的方向之外，这种计算方式也限制了循环神经网络能建模的最大依赖距</a:t>
            </a:r>
            <a:r>
              <a:rPr lang="zh-CN" altLang="en-US"/>
              <a:t>离</a:t>
            </a:r>
            <a:r>
              <a:rPr lang="zh-CN" altLang="en-US" smtClean="0"/>
              <a:t>。</a:t>
            </a:r>
            <a:r>
              <a:rPr lang="zh-CN" altLang="en-US"/>
              <a:t>例</a:t>
            </a:r>
            <a:r>
              <a:rPr lang="zh-CN" altLang="en-US" smtClean="0"/>
              <a:t>如：</a:t>
            </a:r>
            <a:r>
              <a:rPr lang="en-US" altLang="zh-CN" smtClean="0"/>
              <a:t>x{1</a:t>
            </a:r>
            <a:r>
              <a:rPr lang="en-US" altLang="zh-CN"/>
              <a:t>} </a:t>
            </a:r>
            <a:r>
              <a:rPr lang="zh-CN" altLang="en-US"/>
              <a:t>和 </a:t>
            </a:r>
            <a:r>
              <a:rPr lang="en-US" altLang="zh-CN"/>
              <a:t>x{300} </a:t>
            </a:r>
            <a:r>
              <a:rPr lang="zh-CN" altLang="en-US"/>
              <a:t>的间依赖关系需要通过重复计算 </a:t>
            </a:r>
            <a:r>
              <a:rPr lang="en-US" altLang="zh-CN"/>
              <a:t>300 </a:t>
            </a:r>
            <a:r>
              <a:rPr lang="zh-CN" altLang="en-US"/>
              <a:t>次 才能求得。而由于循环神经网络中存在矩阵乘法，在计算 </a:t>
            </a:r>
            <a:r>
              <a:rPr lang="en-US" altLang="zh-CN"/>
              <a:t>x{300} </a:t>
            </a:r>
            <a:r>
              <a:rPr lang="zh-CN" altLang="en-US"/>
              <a:t>时 </a:t>
            </a:r>
            <a:r>
              <a:rPr lang="en-US" altLang="zh-CN"/>
              <a:t>x{1} </a:t>
            </a:r>
            <a:r>
              <a:rPr lang="zh-CN" altLang="en-US"/>
              <a:t>的信息被相同的矩阵乘了 </a:t>
            </a:r>
            <a:r>
              <a:rPr lang="en-US" altLang="zh-CN"/>
              <a:t>300 </a:t>
            </a:r>
            <a:r>
              <a:rPr lang="zh-CN" altLang="en-US"/>
              <a:t>次</a:t>
            </a:r>
            <a:r>
              <a:rPr lang="zh-CN" altLang="en-US" smtClean="0"/>
              <a:t>。由于矩</a:t>
            </a:r>
            <a:r>
              <a:rPr lang="zh-CN" altLang="en-US"/>
              <a:t>阵 </a:t>
            </a:r>
            <a:r>
              <a:rPr lang="en-US" altLang="zh-CN"/>
              <a:t>W{h} </a:t>
            </a:r>
            <a:r>
              <a:rPr lang="zh-CN" altLang="en-US"/>
              <a:t>的模不同，会导致信息的爆炸 </a:t>
            </a:r>
            <a:r>
              <a:rPr lang="en-US" altLang="zh-CN"/>
              <a:t>(|W{h}|&gt;1) </a:t>
            </a:r>
            <a:r>
              <a:rPr lang="zh-CN" altLang="en-US"/>
              <a:t>或者消失 </a:t>
            </a:r>
            <a:r>
              <a:rPr lang="en-US" altLang="zh-CN"/>
              <a:t>(|W{h</a:t>
            </a:r>
            <a:r>
              <a:rPr lang="en-US" altLang="zh-CN"/>
              <a:t>}|&lt;</a:t>
            </a:r>
            <a:r>
              <a:rPr lang="en-US" altLang="zh-CN" smtClean="0"/>
              <a:t>1)</a:t>
            </a:r>
            <a:r>
              <a:rPr lang="zh-CN" altLang="en-US" smtClean="0"/>
              <a:t>等问题。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6600"/>
                </a:solidFill>
              </a:rPr>
              <a:t>我们既要取得双向依赖建模，又要让长距离的依赖中间间隔的计算操作尽可能的</a:t>
            </a:r>
            <a:r>
              <a:rPr lang="zh-CN" altLang="en-US" b="1">
                <a:solidFill>
                  <a:srgbClr val="FF6600"/>
                </a:solidFill>
              </a:rPr>
              <a:t>少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mtClean="0"/>
              <a:t>Transformer </a:t>
            </a:r>
            <a:r>
              <a:rPr lang="zh-CN" altLang="en-US"/>
              <a:t>的提出实现了这两个目</a:t>
            </a:r>
            <a:r>
              <a:rPr lang="zh-CN" altLang="en-US"/>
              <a:t>的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层</a:t>
            </a:r>
            <a:r>
              <a:rPr lang="zh-CN" altLang="en-US"/>
              <a:t>归一化 </a:t>
            </a:r>
            <a:r>
              <a:rPr lang="en-US" altLang="zh-CN"/>
              <a:t>(Layer </a:t>
            </a:r>
            <a:r>
              <a:rPr lang="en-US" altLang="zh-CN"/>
              <a:t>Normalization</a:t>
            </a:r>
            <a:r>
              <a:rPr lang="en-US" altLang="zh-CN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smtClean="0">
                <a:solidFill>
                  <a:srgbClr val="FF6600"/>
                </a:solidFill>
              </a:rPr>
              <a:t>多</a:t>
            </a:r>
            <a:r>
              <a:rPr lang="zh-CN" altLang="en-US" b="1">
                <a:solidFill>
                  <a:srgbClr val="FF6600"/>
                </a:solidFill>
              </a:rPr>
              <a:t>注意力算子 </a:t>
            </a:r>
            <a:r>
              <a:rPr lang="en-US" altLang="zh-CN" b="1">
                <a:solidFill>
                  <a:srgbClr val="FF6600"/>
                </a:solidFill>
              </a:rPr>
              <a:t>(</a:t>
            </a:r>
            <a:r>
              <a:rPr lang="en-US" altLang="zh-CN" b="1">
                <a:solidFill>
                  <a:srgbClr val="FF6600"/>
                </a:solidFill>
              </a:rPr>
              <a:t>Multi-Head </a:t>
            </a:r>
            <a:r>
              <a:rPr lang="en-US" altLang="zh-CN" b="1" smtClean="0">
                <a:solidFill>
                  <a:srgbClr val="FF6600"/>
                </a:solidFill>
              </a:rPr>
              <a:t>Self-Attention</a:t>
            </a:r>
            <a:r>
              <a:rPr lang="en-US" altLang="zh-CN" b="1">
                <a:solidFill>
                  <a:srgbClr val="FF6600"/>
                </a:solidFill>
              </a:rPr>
              <a:t>) </a:t>
            </a:r>
            <a:endParaRPr lang="en-US" altLang="zh-CN" b="1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664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3E9250DF-67B9-43FE-BC69-D7093EC1DF49}"/>
              </a:ext>
            </a:extLst>
          </p:cNvPr>
          <p:cNvSpPr/>
          <p:nvPr/>
        </p:nvSpPr>
        <p:spPr>
          <a:xfrm>
            <a:off x="1614538" y="2965490"/>
            <a:ext cx="3794466" cy="1406952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061AA40-0C40-4145-B10C-584381E759A6}"/>
              </a:ext>
            </a:extLst>
          </p:cNvPr>
          <p:cNvSpPr/>
          <p:nvPr/>
        </p:nvSpPr>
        <p:spPr>
          <a:xfrm>
            <a:off x="1947548" y="3343901"/>
            <a:ext cx="436445" cy="572718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B627B6D-685E-4479-BB18-DD62B8954325}"/>
              </a:ext>
            </a:extLst>
          </p:cNvPr>
          <p:cNvSpPr/>
          <p:nvPr/>
        </p:nvSpPr>
        <p:spPr>
          <a:xfrm>
            <a:off x="2854087" y="3343900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7" name="直線單箭頭接點 6">
            <a:extLst>
              <a:ext uri="{FF2B5EF4-FFF2-40B4-BE49-F238E27FC236}">
                <a16:creationId xmlns:a16="http://schemas.microsoft.com/office/drawing/2014/main" id="{655EE695-B313-4655-B252-4909E63362D8}"/>
              </a:ext>
            </a:extLst>
          </p:cNvPr>
          <p:cNvCxnSpPr>
            <a:cxnSpLocks/>
          </p:cNvCxnSpPr>
          <p:nvPr/>
        </p:nvCxnSpPr>
        <p:spPr>
          <a:xfrm>
            <a:off x="2401294" y="368797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直線單箭頭接點 7">
            <a:extLst>
              <a:ext uri="{FF2B5EF4-FFF2-40B4-BE49-F238E27FC236}">
                <a16:creationId xmlns:a16="http://schemas.microsoft.com/office/drawing/2014/main" id="{D56C811B-907C-412A-A715-55C40C69B696}"/>
              </a:ext>
            </a:extLst>
          </p:cNvPr>
          <p:cNvCxnSpPr>
            <a:cxnSpLocks/>
          </p:cNvCxnSpPr>
          <p:nvPr/>
        </p:nvCxnSpPr>
        <p:spPr>
          <a:xfrm flipV="1">
            <a:off x="2164329" y="3943573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05F51F48-A2FE-416A-8A40-32B02FA9966E}"/>
              </a:ext>
            </a:extLst>
          </p:cNvPr>
          <p:cNvSpPr/>
          <p:nvPr/>
        </p:nvSpPr>
        <p:spPr>
          <a:xfrm>
            <a:off x="3763922" y="3343900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0" name="直線單箭頭接點 9">
            <a:extLst>
              <a:ext uri="{FF2B5EF4-FFF2-40B4-BE49-F238E27FC236}">
                <a16:creationId xmlns:a16="http://schemas.microsoft.com/office/drawing/2014/main" id="{9E85643C-A117-47AA-9430-C9178A301A6B}"/>
              </a:ext>
            </a:extLst>
          </p:cNvPr>
          <p:cNvCxnSpPr>
            <a:cxnSpLocks/>
          </p:cNvCxnSpPr>
          <p:nvPr/>
        </p:nvCxnSpPr>
        <p:spPr>
          <a:xfrm>
            <a:off x="3311128" y="368797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86277FD3-9D96-42EC-82C6-0780D0D801DE}"/>
              </a:ext>
            </a:extLst>
          </p:cNvPr>
          <p:cNvSpPr/>
          <p:nvPr/>
        </p:nvSpPr>
        <p:spPr>
          <a:xfrm>
            <a:off x="4695021" y="3343900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2" name="直線單箭頭接點 11">
            <a:extLst>
              <a:ext uri="{FF2B5EF4-FFF2-40B4-BE49-F238E27FC236}">
                <a16:creationId xmlns:a16="http://schemas.microsoft.com/office/drawing/2014/main" id="{100A86E6-5EBF-4E99-97BD-D303D62AC394}"/>
              </a:ext>
            </a:extLst>
          </p:cNvPr>
          <p:cNvCxnSpPr>
            <a:cxnSpLocks/>
          </p:cNvCxnSpPr>
          <p:nvPr/>
        </p:nvCxnSpPr>
        <p:spPr>
          <a:xfrm>
            <a:off x="4242228" y="368797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3" name="直線單箭頭接點 12">
            <a:extLst>
              <a:ext uri="{FF2B5EF4-FFF2-40B4-BE49-F238E27FC236}">
                <a16:creationId xmlns:a16="http://schemas.microsoft.com/office/drawing/2014/main" id="{6BAA3F77-A2E4-459D-98E0-1EC573BA3AB6}"/>
              </a:ext>
            </a:extLst>
          </p:cNvPr>
          <p:cNvCxnSpPr>
            <a:cxnSpLocks/>
          </p:cNvCxnSpPr>
          <p:nvPr/>
        </p:nvCxnSpPr>
        <p:spPr>
          <a:xfrm flipH="1">
            <a:off x="2383277" y="357726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4" name="直線單箭頭接點 13">
            <a:extLst>
              <a:ext uri="{FF2B5EF4-FFF2-40B4-BE49-F238E27FC236}">
                <a16:creationId xmlns:a16="http://schemas.microsoft.com/office/drawing/2014/main" id="{FB9A8D87-C074-4138-B7F7-22EE40AE67A3}"/>
              </a:ext>
            </a:extLst>
          </p:cNvPr>
          <p:cNvCxnSpPr>
            <a:cxnSpLocks/>
          </p:cNvCxnSpPr>
          <p:nvPr/>
        </p:nvCxnSpPr>
        <p:spPr>
          <a:xfrm flipH="1">
            <a:off x="3293112" y="357726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直線單箭頭接點 14">
            <a:extLst>
              <a:ext uri="{FF2B5EF4-FFF2-40B4-BE49-F238E27FC236}">
                <a16:creationId xmlns:a16="http://schemas.microsoft.com/office/drawing/2014/main" id="{09EF0965-BCF1-48DB-A931-B370B5E98375}"/>
              </a:ext>
            </a:extLst>
          </p:cNvPr>
          <p:cNvCxnSpPr>
            <a:cxnSpLocks/>
          </p:cNvCxnSpPr>
          <p:nvPr/>
        </p:nvCxnSpPr>
        <p:spPr>
          <a:xfrm flipH="1">
            <a:off x="4224211" y="357726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B113B38B-B195-4199-941D-EBBE178DC86B}"/>
              </a:ext>
            </a:extLst>
          </p:cNvPr>
          <p:cNvSpPr/>
          <p:nvPr/>
        </p:nvSpPr>
        <p:spPr>
          <a:xfrm>
            <a:off x="1956466" y="4684742"/>
            <a:ext cx="436445" cy="572718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59BC3CA3-1964-4507-B412-847DFE907D40}"/>
              </a:ext>
            </a:extLst>
          </p:cNvPr>
          <p:cNvSpPr/>
          <p:nvPr/>
        </p:nvSpPr>
        <p:spPr>
          <a:xfrm>
            <a:off x="2863005" y="468474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C5F84609-E44E-4094-B416-6B453341C8D7}"/>
              </a:ext>
            </a:extLst>
          </p:cNvPr>
          <p:cNvSpPr/>
          <p:nvPr/>
        </p:nvSpPr>
        <p:spPr>
          <a:xfrm>
            <a:off x="3772839" y="468474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A6A2A10-0D3C-4280-B698-334BD45EA664}"/>
              </a:ext>
            </a:extLst>
          </p:cNvPr>
          <p:cNvSpPr/>
          <p:nvPr/>
        </p:nvSpPr>
        <p:spPr>
          <a:xfrm>
            <a:off x="4703938" y="468474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/>
              <p:nvPr/>
            </p:nvSpPr>
            <p:spPr>
              <a:xfrm>
                <a:off x="4585762" y="476745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0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762" y="4767456"/>
                <a:ext cx="676092" cy="441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/>
              <p:nvPr/>
            </p:nvSpPr>
            <p:spPr>
              <a:xfrm>
                <a:off x="3662893" y="4774463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0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893" y="4774463"/>
                <a:ext cx="676092" cy="4415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/>
              <p:nvPr/>
            </p:nvSpPr>
            <p:spPr>
              <a:xfrm>
                <a:off x="2753058" y="4792742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0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58" y="4792742"/>
                <a:ext cx="676092" cy="441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/>
              <p:nvPr/>
            </p:nvSpPr>
            <p:spPr>
              <a:xfrm>
                <a:off x="1864284" y="4750217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0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284" y="4750217"/>
                <a:ext cx="676092" cy="441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矩形 103">
            <a:extLst>
              <a:ext uri="{FF2B5EF4-FFF2-40B4-BE49-F238E27FC236}">
                <a16:creationId xmlns:a16="http://schemas.microsoft.com/office/drawing/2014/main" id="{A553CA31-ADC6-425C-9409-9C672582BA47}"/>
              </a:ext>
            </a:extLst>
          </p:cNvPr>
          <p:cNvSpPr/>
          <p:nvPr/>
        </p:nvSpPr>
        <p:spPr>
          <a:xfrm>
            <a:off x="1955571" y="2073449"/>
            <a:ext cx="436445" cy="572718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9BA2E584-D8E6-450E-8D69-AA2E9C347FEB}"/>
              </a:ext>
            </a:extLst>
          </p:cNvPr>
          <p:cNvSpPr/>
          <p:nvPr/>
        </p:nvSpPr>
        <p:spPr>
          <a:xfrm>
            <a:off x="2862109" y="2073448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3C2A8DD-F3DD-4392-9611-2BC349BF92DC}"/>
              </a:ext>
            </a:extLst>
          </p:cNvPr>
          <p:cNvSpPr/>
          <p:nvPr/>
        </p:nvSpPr>
        <p:spPr>
          <a:xfrm>
            <a:off x="3771944" y="2073448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53F3093-E03A-4604-85A7-4447BB6DAEDF}"/>
              </a:ext>
            </a:extLst>
          </p:cNvPr>
          <p:cNvSpPr/>
          <p:nvPr/>
        </p:nvSpPr>
        <p:spPr>
          <a:xfrm>
            <a:off x="4703043" y="2073448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/>
              <p:nvPr/>
            </p:nvSpPr>
            <p:spPr>
              <a:xfrm>
                <a:off x="4584867" y="2156164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0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867" y="2156164"/>
                <a:ext cx="676092" cy="4415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/>
              <p:nvPr/>
            </p:nvSpPr>
            <p:spPr>
              <a:xfrm>
                <a:off x="3661998" y="2163171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0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998" y="2163171"/>
                <a:ext cx="676092" cy="4415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/>
              <p:nvPr/>
            </p:nvSpPr>
            <p:spPr>
              <a:xfrm>
                <a:off x="2752163" y="2181449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1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163" y="2181449"/>
                <a:ext cx="676092" cy="4415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/>
              <p:nvPr/>
            </p:nvSpPr>
            <p:spPr>
              <a:xfrm>
                <a:off x="1863389" y="2138925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1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389" y="2138925"/>
                <a:ext cx="676092" cy="4415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線單箭頭接點 31">
            <a:extLst>
              <a:ext uri="{FF2B5EF4-FFF2-40B4-BE49-F238E27FC236}">
                <a16:creationId xmlns:a16="http://schemas.microsoft.com/office/drawing/2014/main" id="{DC7AC7D7-89F2-46CA-B4F9-AB4D3EA49C89}"/>
              </a:ext>
            </a:extLst>
          </p:cNvPr>
          <p:cNvCxnSpPr>
            <a:cxnSpLocks/>
          </p:cNvCxnSpPr>
          <p:nvPr/>
        </p:nvCxnSpPr>
        <p:spPr>
          <a:xfrm flipV="1">
            <a:off x="3072756" y="3943573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3" name="直線單箭頭接點 32">
            <a:extLst>
              <a:ext uri="{FF2B5EF4-FFF2-40B4-BE49-F238E27FC236}">
                <a16:creationId xmlns:a16="http://schemas.microsoft.com/office/drawing/2014/main" id="{304B5307-2234-4C15-A98C-BA456928E789}"/>
              </a:ext>
            </a:extLst>
          </p:cNvPr>
          <p:cNvCxnSpPr>
            <a:cxnSpLocks/>
          </p:cNvCxnSpPr>
          <p:nvPr/>
        </p:nvCxnSpPr>
        <p:spPr>
          <a:xfrm flipV="1">
            <a:off x="3990284" y="3925718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4" name="直線單箭頭接點 33">
            <a:extLst>
              <a:ext uri="{FF2B5EF4-FFF2-40B4-BE49-F238E27FC236}">
                <a16:creationId xmlns:a16="http://schemas.microsoft.com/office/drawing/2014/main" id="{3074E429-1F99-49D8-B023-78E1187546DA}"/>
              </a:ext>
            </a:extLst>
          </p:cNvPr>
          <p:cNvCxnSpPr>
            <a:cxnSpLocks/>
          </p:cNvCxnSpPr>
          <p:nvPr/>
        </p:nvCxnSpPr>
        <p:spPr>
          <a:xfrm flipV="1">
            <a:off x="4926009" y="3925718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5" name="直線單箭頭接點 34">
            <a:extLst>
              <a:ext uri="{FF2B5EF4-FFF2-40B4-BE49-F238E27FC236}">
                <a16:creationId xmlns:a16="http://schemas.microsoft.com/office/drawing/2014/main" id="{C11657EA-C480-4EAF-AF72-0A1DE9FFCCF0}"/>
              </a:ext>
            </a:extLst>
          </p:cNvPr>
          <p:cNvCxnSpPr>
            <a:cxnSpLocks/>
          </p:cNvCxnSpPr>
          <p:nvPr/>
        </p:nvCxnSpPr>
        <p:spPr>
          <a:xfrm flipV="1">
            <a:off x="2163604" y="2620588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6" name="直線單箭頭接點 35">
            <a:extLst>
              <a:ext uri="{FF2B5EF4-FFF2-40B4-BE49-F238E27FC236}">
                <a16:creationId xmlns:a16="http://schemas.microsoft.com/office/drawing/2014/main" id="{6AF62B0E-02BD-4444-8AD8-CAC8B31F46B9}"/>
              </a:ext>
            </a:extLst>
          </p:cNvPr>
          <p:cNvCxnSpPr>
            <a:cxnSpLocks/>
          </p:cNvCxnSpPr>
          <p:nvPr/>
        </p:nvCxnSpPr>
        <p:spPr>
          <a:xfrm flipV="1">
            <a:off x="3072031" y="2620588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7" name="直線單箭頭接點 36">
            <a:extLst>
              <a:ext uri="{FF2B5EF4-FFF2-40B4-BE49-F238E27FC236}">
                <a16:creationId xmlns:a16="http://schemas.microsoft.com/office/drawing/2014/main" id="{3114DFAC-A5F9-4615-8396-BC2652A2DC71}"/>
              </a:ext>
            </a:extLst>
          </p:cNvPr>
          <p:cNvCxnSpPr>
            <a:cxnSpLocks/>
          </p:cNvCxnSpPr>
          <p:nvPr/>
        </p:nvCxnSpPr>
        <p:spPr>
          <a:xfrm flipV="1">
            <a:off x="3989559" y="2602732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8" name="直線單箭頭接點 37">
            <a:extLst>
              <a:ext uri="{FF2B5EF4-FFF2-40B4-BE49-F238E27FC236}">
                <a16:creationId xmlns:a16="http://schemas.microsoft.com/office/drawing/2014/main" id="{7DA5EA57-D293-4081-B3A2-F983068D78A7}"/>
              </a:ext>
            </a:extLst>
          </p:cNvPr>
          <p:cNvCxnSpPr>
            <a:cxnSpLocks/>
          </p:cNvCxnSpPr>
          <p:nvPr/>
        </p:nvCxnSpPr>
        <p:spPr>
          <a:xfrm flipV="1">
            <a:off x="4925284" y="2602732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9" name="矩形: 圓角 38">
            <a:extLst>
              <a:ext uri="{FF2B5EF4-FFF2-40B4-BE49-F238E27FC236}">
                <a16:creationId xmlns:a16="http://schemas.microsoft.com/office/drawing/2014/main" id="{9F736651-E9B1-46BC-959C-5A32390C4DEB}"/>
              </a:ext>
            </a:extLst>
          </p:cNvPr>
          <p:cNvSpPr/>
          <p:nvPr/>
        </p:nvSpPr>
        <p:spPr>
          <a:xfrm>
            <a:off x="6078510" y="2984503"/>
            <a:ext cx="3794466" cy="1406952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7F59FF4D-7EFB-49B6-95A3-22097B276BA5}"/>
              </a:ext>
            </a:extLst>
          </p:cNvPr>
          <p:cNvSpPr/>
          <p:nvPr/>
        </p:nvSpPr>
        <p:spPr>
          <a:xfrm>
            <a:off x="6411520" y="3362913"/>
            <a:ext cx="436445" cy="572718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E370781D-FA38-4728-8730-26EBB4EE7238}"/>
              </a:ext>
            </a:extLst>
          </p:cNvPr>
          <p:cNvSpPr/>
          <p:nvPr/>
        </p:nvSpPr>
        <p:spPr>
          <a:xfrm>
            <a:off x="7318059" y="3362912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22" name="直線單箭頭接點 41">
            <a:extLst>
              <a:ext uri="{FF2B5EF4-FFF2-40B4-BE49-F238E27FC236}">
                <a16:creationId xmlns:a16="http://schemas.microsoft.com/office/drawing/2014/main" id="{31C629A7-8CD5-4F6A-AFD1-61D5AD391DAB}"/>
              </a:ext>
            </a:extLst>
          </p:cNvPr>
          <p:cNvCxnSpPr>
            <a:cxnSpLocks/>
          </p:cNvCxnSpPr>
          <p:nvPr/>
        </p:nvCxnSpPr>
        <p:spPr>
          <a:xfrm>
            <a:off x="6865265" y="3706991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3" name="直線單箭頭接點 42">
            <a:extLst>
              <a:ext uri="{FF2B5EF4-FFF2-40B4-BE49-F238E27FC236}">
                <a16:creationId xmlns:a16="http://schemas.microsoft.com/office/drawing/2014/main" id="{CE841926-C92A-4C84-80BF-B311832136F0}"/>
              </a:ext>
            </a:extLst>
          </p:cNvPr>
          <p:cNvCxnSpPr>
            <a:cxnSpLocks/>
          </p:cNvCxnSpPr>
          <p:nvPr/>
        </p:nvCxnSpPr>
        <p:spPr>
          <a:xfrm flipV="1">
            <a:off x="6628301" y="3962585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4" name="矩形 123">
            <a:extLst>
              <a:ext uri="{FF2B5EF4-FFF2-40B4-BE49-F238E27FC236}">
                <a16:creationId xmlns:a16="http://schemas.microsoft.com/office/drawing/2014/main" id="{7BEF9086-365D-48CD-AA2F-B92804C00DF3}"/>
              </a:ext>
            </a:extLst>
          </p:cNvPr>
          <p:cNvSpPr/>
          <p:nvPr/>
        </p:nvSpPr>
        <p:spPr>
          <a:xfrm>
            <a:off x="8227893" y="3362912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25" name="直線單箭頭接點 44">
            <a:extLst>
              <a:ext uri="{FF2B5EF4-FFF2-40B4-BE49-F238E27FC236}">
                <a16:creationId xmlns:a16="http://schemas.microsoft.com/office/drawing/2014/main" id="{656C46DD-2D5B-4CF0-B5B2-82812F6F7C8E}"/>
              </a:ext>
            </a:extLst>
          </p:cNvPr>
          <p:cNvCxnSpPr>
            <a:cxnSpLocks/>
          </p:cNvCxnSpPr>
          <p:nvPr/>
        </p:nvCxnSpPr>
        <p:spPr>
          <a:xfrm>
            <a:off x="7775100" y="3706991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6" name="矩形 125">
            <a:extLst>
              <a:ext uri="{FF2B5EF4-FFF2-40B4-BE49-F238E27FC236}">
                <a16:creationId xmlns:a16="http://schemas.microsoft.com/office/drawing/2014/main" id="{11CD8A1F-3813-4578-9760-6B2224F856B7}"/>
              </a:ext>
            </a:extLst>
          </p:cNvPr>
          <p:cNvSpPr/>
          <p:nvPr/>
        </p:nvSpPr>
        <p:spPr>
          <a:xfrm>
            <a:off x="9158993" y="3362912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27" name="直線單箭頭接點 46">
            <a:extLst>
              <a:ext uri="{FF2B5EF4-FFF2-40B4-BE49-F238E27FC236}">
                <a16:creationId xmlns:a16="http://schemas.microsoft.com/office/drawing/2014/main" id="{12569C65-C3BF-4CC6-BF4D-27E338F3DCAF}"/>
              </a:ext>
            </a:extLst>
          </p:cNvPr>
          <p:cNvCxnSpPr>
            <a:cxnSpLocks/>
          </p:cNvCxnSpPr>
          <p:nvPr/>
        </p:nvCxnSpPr>
        <p:spPr>
          <a:xfrm>
            <a:off x="8706199" y="3706991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8" name="直線單箭頭接點 47">
            <a:extLst>
              <a:ext uri="{FF2B5EF4-FFF2-40B4-BE49-F238E27FC236}">
                <a16:creationId xmlns:a16="http://schemas.microsoft.com/office/drawing/2014/main" id="{3E00812C-CDD4-4CB1-86BF-C653B3A3F1E3}"/>
              </a:ext>
            </a:extLst>
          </p:cNvPr>
          <p:cNvCxnSpPr>
            <a:cxnSpLocks/>
          </p:cNvCxnSpPr>
          <p:nvPr/>
        </p:nvCxnSpPr>
        <p:spPr>
          <a:xfrm flipH="1">
            <a:off x="6847248" y="3596282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9" name="直線單箭頭接點 48">
            <a:extLst>
              <a:ext uri="{FF2B5EF4-FFF2-40B4-BE49-F238E27FC236}">
                <a16:creationId xmlns:a16="http://schemas.microsoft.com/office/drawing/2014/main" id="{5F5DDCF2-C614-4947-AB47-8C88004A779D}"/>
              </a:ext>
            </a:extLst>
          </p:cNvPr>
          <p:cNvCxnSpPr>
            <a:cxnSpLocks/>
          </p:cNvCxnSpPr>
          <p:nvPr/>
        </p:nvCxnSpPr>
        <p:spPr>
          <a:xfrm flipH="1">
            <a:off x="7757083" y="3596282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直線單箭頭接點 49">
            <a:extLst>
              <a:ext uri="{FF2B5EF4-FFF2-40B4-BE49-F238E27FC236}">
                <a16:creationId xmlns:a16="http://schemas.microsoft.com/office/drawing/2014/main" id="{DC22E9F0-72C1-4195-8FD5-CEC081C2A3ED}"/>
              </a:ext>
            </a:extLst>
          </p:cNvPr>
          <p:cNvCxnSpPr>
            <a:cxnSpLocks/>
          </p:cNvCxnSpPr>
          <p:nvPr/>
        </p:nvCxnSpPr>
        <p:spPr>
          <a:xfrm flipH="1">
            <a:off x="8688182" y="3596282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64D44098-CF99-4C60-8499-6E50940965A1}"/>
              </a:ext>
            </a:extLst>
          </p:cNvPr>
          <p:cNvSpPr/>
          <p:nvPr/>
        </p:nvSpPr>
        <p:spPr>
          <a:xfrm>
            <a:off x="6420438" y="4703754"/>
            <a:ext cx="436445" cy="572718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CAF9D9A3-5923-49DC-ADB2-8756E0D897D5}"/>
              </a:ext>
            </a:extLst>
          </p:cNvPr>
          <p:cNvSpPr/>
          <p:nvPr/>
        </p:nvSpPr>
        <p:spPr>
          <a:xfrm>
            <a:off x="7326976" y="4703752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EAFBE680-298A-451E-AD54-5AA855F5B059}"/>
              </a:ext>
            </a:extLst>
          </p:cNvPr>
          <p:cNvSpPr/>
          <p:nvPr/>
        </p:nvSpPr>
        <p:spPr>
          <a:xfrm>
            <a:off x="8236811" y="4703752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7BACEB32-5866-4F46-97ED-E08C6EBF36F5}"/>
              </a:ext>
            </a:extLst>
          </p:cNvPr>
          <p:cNvSpPr/>
          <p:nvPr/>
        </p:nvSpPr>
        <p:spPr>
          <a:xfrm>
            <a:off x="9167910" y="4703752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/>
              <p:nvPr/>
            </p:nvSpPr>
            <p:spPr>
              <a:xfrm>
                <a:off x="9049734" y="4786468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3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734" y="4786468"/>
                <a:ext cx="676092" cy="4415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/>
              <p:nvPr/>
            </p:nvSpPr>
            <p:spPr>
              <a:xfrm>
                <a:off x="8126865" y="479347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3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865" y="4793476"/>
                <a:ext cx="676092" cy="4415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/>
              <p:nvPr/>
            </p:nvSpPr>
            <p:spPr>
              <a:xfrm>
                <a:off x="7217030" y="4811754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3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030" y="4811754"/>
                <a:ext cx="676092" cy="4415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/>
              <p:nvPr/>
            </p:nvSpPr>
            <p:spPr>
              <a:xfrm>
                <a:off x="6328256" y="4769230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3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256" y="4769230"/>
                <a:ext cx="676092" cy="4415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矩形 138">
            <a:extLst>
              <a:ext uri="{FF2B5EF4-FFF2-40B4-BE49-F238E27FC236}">
                <a16:creationId xmlns:a16="http://schemas.microsoft.com/office/drawing/2014/main" id="{CBFA2BB8-E48F-41EF-A588-EB14716FDD13}"/>
              </a:ext>
            </a:extLst>
          </p:cNvPr>
          <p:cNvSpPr/>
          <p:nvPr/>
        </p:nvSpPr>
        <p:spPr>
          <a:xfrm>
            <a:off x="6419542" y="2092461"/>
            <a:ext cx="436445" cy="572718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3A9B84DB-7FE1-4655-8711-0B410306FAF1}"/>
              </a:ext>
            </a:extLst>
          </p:cNvPr>
          <p:cNvSpPr/>
          <p:nvPr/>
        </p:nvSpPr>
        <p:spPr>
          <a:xfrm>
            <a:off x="7326081" y="209246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9F2E0EDD-28ED-4601-B5C7-154D5C401327}"/>
              </a:ext>
            </a:extLst>
          </p:cNvPr>
          <p:cNvSpPr/>
          <p:nvPr/>
        </p:nvSpPr>
        <p:spPr>
          <a:xfrm>
            <a:off x="8235916" y="209246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D761F2E-82F7-4581-859D-DF26CA5A541B}"/>
              </a:ext>
            </a:extLst>
          </p:cNvPr>
          <p:cNvSpPr/>
          <p:nvPr/>
        </p:nvSpPr>
        <p:spPr>
          <a:xfrm>
            <a:off x="9167015" y="209246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/>
              <p:nvPr/>
            </p:nvSpPr>
            <p:spPr>
              <a:xfrm>
                <a:off x="9048839" y="217517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4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839" y="2175176"/>
                <a:ext cx="676092" cy="4415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/>
              <p:nvPr/>
            </p:nvSpPr>
            <p:spPr>
              <a:xfrm>
                <a:off x="8125969" y="2182183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4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969" y="2182183"/>
                <a:ext cx="676092" cy="4415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/>
              <p:nvPr/>
            </p:nvSpPr>
            <p:spPr>
              <a:xfrm>
                <a:off x="7216135" y="2200462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4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135" y="2200462"/>
                <a:ext cx="676092" cy="4415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/>
              <p:nvPr/>
            </p:nvSpPr>
            <p:spPr>
              <a:xfrm>
                <a:off x="6327361" y="2157937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4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361" y="2157937"/>
                <a:ext cx="676092" cy="4415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直線單箭頭接點 66">
            <a:extLst>
              <a:ext uri="{FF2B5EF4-FFF2-40B4-BE49-F238E27FC236}">
                <a16:creationId xmlns:a16="http://schemas.microsoft.com/office/drawing/2014/main" id="{1C347FA4-4C72-4398-95DC-602912FEBD80}"/>
              </a:ext>
            </a:extLst>
          </p:cNvPr>
          <p:cNvCxnSpPr>
            <a:cxnSpLocks/>
          </p:cNvCxnSpPr>
          <p:nvPr/>
        </p:nvCxnSpPr>
        <p:spPr>
          <a:xfrm flipV="1">
            <a:off x="7536728" y="3962585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8" name="直線單箭頭接點 67">
            <a:extLst>
              <a:ext uri="{FF2B5EF4-FFF2-40B4-BE49-F238E27FC236}">
                <a16:creationId xmlns:a16="http://schemas.microsoft.com/office/drawing/2014/main" id="{8F29A437-AE3F-47E3-A5FD-13ADC902C51B}"/>
              </a:ext>
            </a:extLst>
          </p:cNvPr>
          <p:cNvCxnSpPr>
            <a:cxnSpLocks/>
          </p:cNvCxnSpPr>
          <p:nvPr/>
        </p:nvCxnSpPr>
        <p:spPr>
          <a:xfrm flipV="1">
            <a:off x="8454255" y="3944730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直線單箭頭接點 68">
            <a:extLst>
              <a:ext uri="{FF2B5EF4-FFF2-40B4-BE49-F238E27FC236}">
                <a16:creationId xmlns:a16="http://schemas.microsoft.com/office/drawing/2014/main" id="{5184F9FD-CA91-4677-8AD9-C719F1F5BF79}"/>
              </a:ext>
            </a:extLst>
          </p:cNvPr>
          <p:cNvCxnSpPr>
            <a:cxnSpLocks/>
          </p:cNvCxnSpPr>
          <p:nvPr/>
        </p:nvCxnSpPr>
        <p:spPr>
          <a:xfrm flipV="1">
            <a:off x="9389981" y="3944730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44038E91-D3D0-4CA3-8CAF-15DBD71F469B}"/>
              </a:ext>
            </a:extLst>
          </p:cNvPr>
          <p:cNvCxnSpPr>
            <a:cxnSpLocks/>
          </p:cNvCxnSpPr>
          <p:nvPr/>
        </p:nvCxnSpPr>
        <p:spPr>
          <a:xfrm flipV="1">
            <a:off x="6627576" y="2639600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直線單箭頭接點 70">
            <a:extLst>
              <a:ext uri="{FF2B5EF4-FFF2-40B4-BE49-F238E27FC236}">
                <a16:creationId xmlns:a16="http://schemas.microsoft.com/office/drawing/2014/main" id="{58913494-B3A7-4E4C-B84B-B41B0CFA17A6}"/>
              </a:ext>
            </a:extLst>
          </p:cNvPr>
          <p:cNvCxnSpPr>
            <a:cxnSpLocks/>
          </p:cNvCxnSpPr>
          <p:nvPr/>
        </p:nvCxnSpPr>
        <p:spPr>
          <a:xfrm flipV="1">
            <a:off x="7536003" y="2639600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直線單箭頭接點 71">
            <a:extLst>
              <a:ext uri="{FF2B5EF4-FFF2-40B4-BE49-F238E27FC236}">
                <a16:creationId xmlns:a16="http://schemas.microsoft.com/office/drawing/2014/main" id="{FBE1E5BA-7757-4C81-9B0C-2B987CDE3D7C}"/>
              </a:ext>
            </a:extLst>
          </p:cNvPr>
          <p:cNvCxnSpPr>
            <a:cxnSpLocks/>
          </p:cNvCxnSpPr>
          <p:nvPr/>
        </p:nvCxnSpPr>
        <p:spPr>
          <a:xfrm flipV="1">
            <a:off x="8453530" y="2621745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直線單箭頭接點 72">
            <a:extLst>
              <a:ext uri="{FF2B5EF4-FFF2-40B4-BE49-F238E27FC236}">
                <a16:creationId xmlns:a16="http://schemas.microsoft.com/office/drawing/2014/main" id="{B5327B07-DCD3-4A31-9960-6986B0037D06}"/>
              </a:ext>
            </a:extLst>
          </p:cNvPr>
          <p:cNvCxnSpPr>
            <a:cxnSpLocks/>
          </p:cNvCxnSpPr>
          <p:nvPr/>
        </p:nvCxnSpPr>
        <p:spPr>
          <a:xfrm flipV="1">
            <a:off x="9389256" y="2621745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4" name="矩形: 圓角 73">
            <a:extLst>
              <a:ext uri="{FF2B5EF4-FFF2-40B4-BE49-F238E27FC236}">
                <a16:creationId xmlns:a16="http://schemas.microsoft.com/office/drawing/2014/main" id="{2054C5E2-45B4-4A42-9764-46C1A6E291AF}"/>
              </a:ext>
            </a:extLst>
          </p:cNvPr>
          <p:cNvSpPr/>
          <p:nvPr/>
        </p:nvSpPr>
        <p:spPr>
          <a:xfrm>
            <a:off x="6070487" y="2969768"/>
            <a:ext cx="3802489" cy="1421687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47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Self-Attention Layer</a:t>
            </a:r>
            <a:endParaRPr kumimoji="0" lang="zh-TW" altLang="en-US" sz="2647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/>
              <p:nvPr/>
            </p:nvSpPr>
            <p:spPr>
              <a:xfrm>
                <a:off x="6070488" y="940759"/>
                <a:ext cx="4696667" cy="790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TW" sz="2269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TW" sz="2269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0" lang="en-US" altLang="zh-TW" sz="2269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0" lang="zh-TW" altLang="en-US" sz="2269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altLang="zh-TW" sz="2269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can be parallelly computed. </a:t>
                </a:r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5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488" y="940759"/>
                <a:ext cx="4696667" cy="790729"/>
              </a:xfrm>
              <a:prstGeom prst="rect">
                <a:avLst/>
              </a:prstGeom>
              <a:blipFill>
                <a:blip r:embed="rId19"/>
                <a:stretch>
                  <a:fillRect l="-1818"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文字方塊 75">
                <a:extLst>
                  <a:ext uri="{FF2B5EF4-FFF2-40B4-BE49-F238E27FC236}">
                    <a16:creationId xmlns:a16="http://schemas.microsoft.com/office/drawing/2014/main" id="{363209A9-835C-4194-8C1F-C920EF5DCB53}"/>
                  </a:ext>
                </a:extLst>
              </p:cNvPr>
              <p:cNvSpPr txBox="1"/>
              <p:nvPr/>
            </p:nvSpPr>
            <p:spPr>
              <a:xfrm>
                <a:off x="6098233" y="116931"/>
                <a:ext cx="3974908" cy="80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0" lang="en-US" altLang="zh-TW" sz="2269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is obtained based on the whole input sequence. </a:t>
                </a:r>
                <a:endParaRPr kumimoji="0" lang="zh-TW" altLang="en-US" sz="2269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56" name="文字方塊 75">
                <a:extLst>
                  <a:ext uri="{FF2B5EF4-FFF2-40B4-BE49-F238E27FC236}">
                    <a16:creationId xmlns:a16="http://schemas.microsoft.com/office/drawing/2014/main" id="{363209A9-835C-4194-8C1F-C920EF5D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233" y="116931"/>
                <a:ext cx="3974908" cy="802143"/>
              </a:xfrm>
              <a:prstGeom prst="rect">
                <a:avLst/>
              </a:prstGeom>
              <a:blipFill>
                <a:blip r:embed="rId20"/>
                <a:stretch>
                  <a:fillRect l="-1994" t="-2273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箭號: 向右 76">
            <a:extLst>
              <a:ext uri="{FF2B5EF4-FFF2-40B4-BE49-F238E27FC236}">
                <a16:creationId xmlns:a16="http://schemas.microsoft.com/office/drawing/2014/main" id="{A30B8CAB-BDDD-4F57-A14B-BAD8F836ECE4}"/>
              </a:ext>
            </a:extLst>
          </p:cNvPr>
          <p:cNvSpPr/>
          <p:nvPr/>
        </p:nvSpPr>
        <p:spPr>
          <a:xfrm>
            <a:off x="5519457" y="3406576"/>
            <a:ext cx="470092" cy="600830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8" name="文字方塊 77">
            <a:extLst>
              <a:ext uri="{FF2B5EF4-FFF2-40B4-BE49-F238E27FC236}">
                <a16:creationId xmlns:a16="http://schemas.microsoft.com/office/drawing/2014/main" id="{5AF0002F-C2F5-4895-9EC4-FAAF2FD34829}"/>
              </a:ext>
            </a:extLst>
          </p:cNvPr>
          <p:cNvSpPr txBox="1"/>
          <p:nvPr/>
        </p:nvSpPr>
        <p:spPr>
          <a:xfrm>
            <a:off x="1614538" y="5390086"/>
            <a:ext cx="8481560" cy="90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47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You can try to replace any thing that has been done by RNN with self-attention. </a:t>
            </a:r>
            <a:endParaRPr kumimoji="0" lang="zh-TW" altLang="en-US" sz="2647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463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  <p:bldP spid="1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0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758407" y="4690970"/>
            <a:ext cx="715161" cy="1669208"/>
            <a:chOff x="988440" y="4874027"/>
            <a:chExt cx="715161" cy="1669208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83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0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995878" y="4690969"/>
            <a:ext cx="715161" cy="1669209"/>
            <a:chOff x="3049476" y="4874026"/>
            <a:chExt cx="715161" cy="1669209"/>
          </a:xfrm>
        </p:grpSpPr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63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233349" y="4705839"/>
            <a:ext cx="715161" cy="1669209"/>
            <a:chOff x="5344903" y="4888896"/>
            <a:chExt cx="715161" cy="1669209"/>
          </a:xfrm>
        </p:grpSpPr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6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0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470820" y="4722640"/>
            <a:ext cx="715161" cy="1669209"/>
            <a:chOff x="7700853" y="4905697"/>
            <a:chExt cx="715161" cy="1669209"/>
          </a:xfrm>
        </p:grpSpPr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72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5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1171886" y="3612806"/>
            <a:ext cx="1839368" cy="1052823"/>
            <a:chOff x="401919" y="3795863"/>
            <a:chExt cx="1839368" cy="1052823"/>
          </a:xfrm>
        </p:grpSpPr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3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84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5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86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448098" y="3595876"/>
            <a:ext cx="1839368" cy="1052823"/>
            <a:chOff x="401919" y="3795863"/>
            <a:chExt cx="1839368" cy="1052823"/>
          </a:xfrm>
        </p:grpSpPr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4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95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6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97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5692214" y="3606470"/>
            <a:ext cx="1839368" cy="1052823"/>
            <a:chOff x="401919" y="3795863"/>
            <a:chExt cx="1839368" cy="1052823"/>
          </a:xfrm>
        </p:grpSpPr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4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5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6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7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08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7944918" y="3620058"/>
            <a:ext cx="1839368" cy="1052823"/>
            <a:chOff x="401919" y="3795863"/>
            <a:chExt cx="1839368" cy="1052823"/>
          </a:xfrm>
        </p:grpSpPr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6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7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8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9" name="文字方塊 115">
                <a:extLst>
                  <a:ext uri="{FF2B5EF4-FFF2-40B4-BE49-F238E27FC236}">
                    <a16:creationId xmlns:a16="http://schemas.microsoft.com/office/drawing/2014/main" id="{638B6E28-3315-4406-8CA7-EC2702808E6C}"/>
                  </a:ext>
                </a:extLst>
              </p:cNvPr>
              <p:cNvSpPr txBox="1"/>
              <p:nvPr/>
            </p:nvSpPr>
            <p:spPr>
              <a:xfrm>
                <a:off x="8496807" y="477791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19" name="文字方塊 115">
                <a:extLst>
                  <a:ext uri="{FF2B5EF4-FFF2-40B4-BE49-F238E27FC236}">
                    <a16:creationId xmlns:a16="http://schemas.microsoft.com/office/drawing/2014/main" id="{638B6E28-3315-4406-8CA7-EC2702808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807" y="4777913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0" name="文字方塊 116">
                <a:extLst>
                  <a:ext uri="{FF2B5EF4-FFF2-40B4-BE49-F238E27FC236}">
                    <a16:creationId xmlns:a16="http://schemas.microsoft.com/office/drawing/2014/main" id="{0BAB8833-D6C5-4CD7-867C-EB413A3F9FB8}"/>
                  </a:ext>
                </a:extLst>
              </p:cNvPr>
              <p:cNvSpPr txBox="1"/>
              <p:nvPr/>
            </p:nvSpPr>
            <p:spPr>
              <a:xfrm>
                <a:off x="6249133" y="476684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20" name="文字方塊 116">
                <a:extLst>
                  <a:ext uri="{FF2B5EF4-FFF2-40B4-BE49-F238E27FC236}">
                    <a16:creationId xmlns:a16="http://schemas.microsoft.com/office/drawing/2014/main" id="{0BAB8833-D6C5-4CD7-867C-EB413A3F9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133" y="4766840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1" name="文字方塊 117">
                <a:extLst>
                  <a:ext uri="{FF2B5EF4-FFF2-40B4-BE49-F238E27FC236}">
                    <a16:creationId xmlns:a16="http://schemas.microsoft.com/office/drawing/2014/main" id="{5FBF6764-63DC-4A27-B875-7769AC975748}"/>
                  </a:ext>
                </a:extLst>
              </p:cNvPr>
              <p:cNvSpPr txBox="1"/>
              <p:nvPr/>
            </p:nvSpPr>
            <p:spPr>
              <a:xfrm>
                <a:off x="4036878" y="476684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21" name="文字方塊 117">
                <a:extLst>
                  <a:ext uri="{FF2B5EF4-FFF2-40B4-BE49-F238E27FC236}">
                    <a16:creationId xmlns:a16="http://schemas.microsoft.com/office/drawing/2014/main" id="{5FBF6764-63DC-4A27-B875-7769AC975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878" y="4766840"/>
                <a:ext cx="715161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2" name="文字方塊 118">
                <a:extLst>
                  <a:ext uri="{FF2B5EF4-FFF2-40B4-BE49-F238E27FC236}">
                    <a16:creationId xmlns:a16="http://schemas.microsoft.com/office/drawing/2014/main" id="{0C746637-8304-4AA4-A37D-CA0826C1CC2E}"/>
                  </a:ext>
                </a:extLst>
              </p:cNvPr>
              <p:cNvSpPr txBox="1"/>
              <p:nvPr/>
            </p:nvSpPr>
            <p:spPr>
              <a:xfrm>
                <a:off x="1743770" y="475937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22" name="文字方塊 118">
                <a:extLst>
                  <a:ext uri="{FF2B5EF4-FFF2-40B4-BE49-F238E27FC236}">
                    <a16:creationId xmlns:a16="http://schemas.microsoft.com/office/drawing/2014/main" id="{0C746637-8304-4AA4-A37D-CA0826C1C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770" y="4759374"/>
                <a:ext cx="715161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文字方塊 109">
                <a:extLst>
                  <a:ext uri="{FF2B5EF4-FFF2-40B4-BE49-F238E27FC236}">
                    <a16:creationId xmlns:a16="http://schemas.microsoft.com/office/drawing/2014/main" id="{BF193E09-DF51-4275-9D1F-168F22392A15}"/>
                  </a:ext>
                </a:extLst>
              </p:cNvPr>
              <p:cNvSpPr txBox="1"/>
              <p:nvPr/>
            </p:nvSpPr>
            <p:spPr>
              <a:xfrm>
                <a:off x="6178543" y="579578"/>
                <a:ext cx="3600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: query (to match others)</a:t>
                </a:r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23" name="文字方塊 109">
                <a:extLst>
                  <a:ext uri="{FF2B5EF4-FFF2-40B4-BE49-F238E27FC236}">
                    <a16:creationId xmlns:a16="http://schemas.microsoft.com/office/drawing/2014/main" id="{BF193E09-DF51-4275-9D1F-168F22392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543" y="579578"/>
                <a:ext cx="3600000" cy="830997"/>
              </a:xfrm>
              <a:prstGeom prst="rect">
                <a:avLst/>
              </a:prstGeom>
              <a:blipFill>
                <a:blip r:embed="rId23"/>
                <a:stretch>
                  <a:fillRect l="-508" t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文字方塊 112">
                <a:extLst>
                  <a:ext uri="{FF2B5EF4-FFF2-40B4-BE49-F238E27FC236}">
                    <a16:creationId xmlns:a16="http://schemas.microsoft.com/office/drawing/2014/main" id="{8544EAFA-14EE-4F90-ACC8-5EF4FF8ACD43}"/>
                  </a:ext>
                </a:extLst>
              </p:cNvPr>
              <p:cNvSpPr txBox="1"/>
              <p:nvPr/>
            </p:nvSpPr>
            <p:spPr>
              <a:xfrm>
                <a:off x="6176200" y="1610500"/>
                <a:ext cx="360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: key (to be matched)</a:t>
                </a:r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24" name="文字方塊 112">
                <a:extLst>
                  <a:ext uri="{FF2B5EF4-FFF2-40B4-BE49-F238E27FC236}">
                    <a16:creationId xmlns:a16="http://schemas.microsoft.com/office/drawing/2014/main" id="{8544EAFA-14EE-4F90-ACC8-5EF4FF8AC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00" y="1610500"/>
                <a:ext cx="3600000" cy="461665"/>
              </a:xfrm>
              <a:prstGeom prst="rect">
                <a:avLst/>
              </a:prstGeom>
              <a:blipFill>
                <a:blip r:embed="rId24"/>
                <a:stretch>
                  <a:fillRect l="-508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5" name="文字方塊 126">
                <a:extLst>
                  <a:ext uri="{FF2B5EF4-FFF2-40B4-BE49-F238E27FC236}">
                    <a16:creationId xmlns:a16="http://schemas.microsoft.com/office/drawing/2014/main" id="{BEDB46E6-C512-4205-B81D-AB21CCC5F0E3}"/>
                  </a:ext>
                </a:extLst>
              </p:cNvPr>
              <p:cNvSpPr txBox="1"/>
              <p:nvPr/>
            </p:nvSpPr>
            <p:spPr>
              <a:xfrm>
                <a:off x="6157482" y="2542446"/>
                <a:ext cx="44804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: information to be extracted</a:t>
                </a:r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25" name="文字方塊 126">
                <a:extLst>
                  <a:ext uri="{FF2B5EF4-FFF2-40B4-BE49-F238E27FC236}">
                    <a16:creationId xmlns:a16="http://schemas.microsoft.com/office/drawing/2014/main" id="{BEDB46E6-C512-4205-B81D-AB21CCC5F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482" y="2542446"/>
                <a:ext cx="4480468" cy="461665"/>
              </a:xfrm>
              <a:prstGeom prst="rect">
                <a:avLst/>
              </a:prstGeom>
              <a:blipFill>
                <a:blip r:embed="rId2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文字方塊 1">
                <a:extLst>
                  <a:ext uri="{FF2B5EF4-FFF2-40B4-BE49-F238E27FC236}">
                    <a16:creationId xmlns:a16="http://schemas.microsoft.com/office/drawing/2014/main" id="{35DDE13B-A484-4956-831C-0A55177ACD92}"/>
                  </a:ext>
                </a:extLst>
              </p:cNvPr>
              <p:cNvSpPr txBox="1"/>
              <p:nvPr/>
            </p:nvSpPr>
            <p:spPr>
              <a:xfrm>
                <a:off x="2467077" y="5293840"/>
                <a:ext cx="1330236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26" name="文字方塊 1">
                <a:extLst>
                  <a:ext uri="{FF2B5EF4-FFF2-40B4-BE49-F238E27FC236}">
                    <a16:creationId xmlns:a16="http://schemas.microsoft.com/office/drawing/2014/main" id="{35DDE13B-A484-4956-831C-0A55177AC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077" y="5293840"/>
                <a:ext cx="1330236" cy="381258"/>
              </a:xfrm>
              <a:prstGeom prst="rect">
                <a:avLst/>
              </a:prstGeom>
              <a:blipFill>
                <a:blip r:embed="rId26"/>
                <a:stretch>
                  <a:fillRect l="-2752" r="-1835"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7" name="文字方塊 129">
                <a:extLst>
                  <a:ext uri="{FF2B5EF4-FFF2-40B4-BE49-F238E27FC236}">
                    <a16:creationId xmlns:a16="http://schemas.microsoft.com/office/drawing/2014/main" id="{8688987B-CAC1-4E78-A544-1F521F74A424}"/>
                  </a:ext>
                </a:extLst>
              </p:cNvPr>
              <p:cNvSpPr txBox="1"/>
              <p:nvPr/>
            </p:nvSpPr>
            <p:spPr>
              <a:xfrm>
                <a:off x="7752585" y="1134335"/>
                <a:ext cx="1485791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27" name="文字方塊 129">
                <a:extLst>
                  <a:ext uri="{FF2B5EF4-FFF2-40B4-BE49-F238E27FC236}">
                    <a16:creationId xmlns:a16="http://schemas.microsoft.com/office/drawing/2014/main" id="{8688987B-CAC1-4E78-A544-1F521F74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585" y="1134335"/>
                <a:ext cx="1485791" cy="381258"/>
              </a:xfrm>
              <a:prstGeom prst="rect">
                <a:avLst/>
              </a:prstGeom>
              <a:blipFill>
                <a:blip r:embed="rId27"/>
                <a:stretch>
                  <a:fillRect l="-4527" t="-1587" r="-1646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8" name="文字方塊 130">
                <a:extLst>
                  <a:ext uri="{FF2B5EF4-FFF2-40B4-BE49-F238E27FC236}">
                    <a16:creationId xmlns:a16="http://schemas.microsoft.com/office/drawing/2014/main" id="{479CED7F-2CCE-4C35-B7DA-8986423065CC}"/>
                  </a:ext>
                </a:extLst>
              </p:cNvPr>
              <p:cNvSpPr txBox="1"/>
              <p:nvPr/>
            </p:nvSpPr>
            <p:spPr>
              <a:xfrm>
                <a:off x="7758765" y="2115655"/>
                <a:ext cx="149778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28" name="文字方塊 130">
                <a:extLst>
                  <a:ext uri="{FF2B5EF4-FFF2-40B4-BE49-F238E27FC236}">
                    <a16:creationId xmlns:a16="http://schemas.microsoft.com/office/drawing/2014/main" id="{479CED7F-2CCE-4C35-B7DA-898642306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765" y="2115655"/>
                <a:ext cx="1497782" cy="381258"/>
              </a:xfrm>
              <a:prstGeom prst="rect">
                <a:avLst/>
              </a:prstGeom>
              <a:blipFill>
                <a:blip r:embed="rId28"/>
                <a:stretch>
                  <a:fillRect l="-4490" t="-1587" r="-1633"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9" name="文字方塊 131">
                <a:extLst>
                  <a:ext uri="{FF2B5EF4-FFF2-40B4-BE49-F238E27FC236}">
                    <a16:creationId xmlns:a16="http://schemas.microsoft.com/office/drawing/2014/main" id="{5939C9F5-26B9-460D-A840-B572AB71F109}"/>
                  </a:ext>
                </a:extLst>
              </p:cNvPr>
              <p:cNvSpPr txBox="1"/>
              <p:nvPr/>
            </p:nvSpPr>
            <p:spPr>
              <a:xfrm>
                <a:off x="7752585" y="3156028"/>
                <a:ext cx="1487074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29" name="文字方塊 131">
                <a:extLst>
                  <a:ext uri="{FF2B5EF4-FFF2-40B4-BE49-F238E27FC236}">
                    <a16:creationId xmlns:a16="http://schemas.microsoft.com/office/drawing/2014/main" id="{5939C9F5-26B9-460D-A840-B572AB71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585" y="3156028"/>
                <a:ext cx="1487074" cy="381258"/>
              </a:xfrm>
              <a:prstGeom prst="rect">
                <a:avLst/>
              </a:prstGeom>
              <a:blipFill>
                <a:blip r:embed="rId29"/>
                <a:stretch>
                  <a:fillRect l="-2459" t="-1613" r="-1230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矩形 229">
            <a:extLst>
              <a:ext uri="{FF2B5EF4-FFF2-40B4-BE49-F238E27FC236}">
                <a16:creationId xmlns:a16="http://schemas.microsoft.com/office/drawing/2014/main" id="{D5509A1C-CA1C-4358-B389-D820AB085286}"/>
              </a:ext>
            </a:extLst>
          </p:cNvPr>
          <p:cNvSpPr/>
          <p:nvPr/>
        </p:nvSpPr>
        <p:spPr>
          <a:xfrm>
            <a:off x="297663" y="588205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https://arxiv.org/abs/1706.03762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31" name="Picture 4" descr="ãTransformerãçåçæå°çµæ">
            <a:extLst>
              <a:ext uri="{FF2B5EF4-FFF2-40B4-BE49-F238E27FC236}">
                <a16:creationId xmlns:a16="http://schemas.microsoft.com/office/drawing/2014/main" id="{65CD74E3-BFE0-4E31-90DF-76D666A6A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5" y="878896"/>
            <a:ext cx="3106430" cy="2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" name="語音泡泡: 圓角矩形 134">
            <a:extLst>
              <a:ext uri="{FF2B5EF4-FFF2-40B4-BE49-F238E27FC236}">
                <a16:creationId xmlns:a16="http://schemas.microsoft.com/office/drawing/2014/main" id="{9B926BAC-D971-4B01-8115-59365C4B77F0}"/>
              </a:ext>
            </a:extLst>
          </p:cNvPr>
          <p:cNvSpPr/>
          <p:nvPr/>
        </p:nvSpPr>
        <p:spPr>
          <a:xfrm>
            <a:off x="1495397" y="2313869"/>
            <a:ext cx="2365468" cy="943490"/>
          </a:xfrm>
          <a:prstGeom prst="wedgeRoundRectCallout">
            <a:avLst>
              <a:gd name="adj1" fmla="val -49221"/>
              <a:gd name="adj2" fmla="val -92711"/>
              <a:gd name="adj3" fmla="val 1666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Attention is all you need.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70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4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112" idx="0"/>
            <a:endCxn id="153" idx="4"/>
          </p:cNvCxnSpPr>
          <p:nvPr/>
        </p:nvCxnSpPr>
        <p:spPr>
          <a:xfrm flipH="1" flipV="1">
            <a:off x="1777955" y="2586584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4056613" y="2565707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279453" y="2564804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7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539811" y="2582906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8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733717" y="4672916"/>
            <a:ext cx="715161" cy="1669208"/>
            <a:chOff x="988440" y="4874027"/>
            <a:chExt cx="715161" cy="1669208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91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971188" y="4672915"/>
            <a:ext cx="715161" cy="1669209"/>
            <a:chOff x="3049476" y="4874026"/>
            <a:chExt cx="715161" cy="1669209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96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208659" y="4687785"/>
            <a:ext cx="715161" cy="1669209"/>
            <a:chOff x="5344903" y="4888896"/>
            <a:chExt cx="715161" cy="1669209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00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446130" y="4704586"/>
            <a:ext cx="715161" cy="1669209"/>
            <a:chOff x="7700853" y="4905697"/>
            <a:chExt cx="715161" cy="1669209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05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1147196" y="3594752"/>
            <a:ext cx="1839368" cy="1052823"/>
            <a:chOff x="401919" y="3795863"/>
            <a:chExt cx="1839368" cy="1052823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6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8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19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423408" y="3577822"/>
            <a:ext cx="1839368" cy="1052823"/>
            <a:chOff x="401919" y="3795863"/>
            <a:chExt cx="1839368" cy="1052823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7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9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30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5667524" y="3588416"/>
            <a:ext cx="1839368" cy="1052823"/>
            <a:chOff x="401919" y="3795863"/>
            <a:chExt cx="1839368" cy="1052823"/>
          </a:xfrm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7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8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9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0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1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7920228" y="3602004"/>
            <a:ext cx="1839368" cy="1052823"/>
            <a:chOff x="401919" y="3795863"/>
            <a:chExt cx="1839368" cy="1052823"/>
          </a:xfrm>
        </p:grpSpPr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9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/>
              <p:nvPr/>
            </p:nvSpPr>
            <p:spPr>
              <a:xfrm>
                <a:off x="1604263" y="2037128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52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263" y="2037128"/>
                <a:ext cx="565091" cy="385555"/>
              </a:xfrm>
              <a:prstGeom prst="rect">
                <a:avLst/>
              </a:prstGeom>
              <a:blipFill>
                <a:blip r:embed="rId19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687955" y="2406584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/>
              <p:nvPr/>
            </p:nvSpPr>
            <p:spPr>
              <a:xfrm>
                <a:off x="3876861" y="2037128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54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861" y="2037128"/>
                <a:ext cx="565091" cy="385555"/>
              </a:xfrm>
              <a:prstGeom prst="rect">
                <a:avLst/>
              </a:prstGeom>
              <a:blipFill>
                <a:blip r:embed="rId20"/>
                <a:stretch>
                  <a:fillRect l="-7527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985632" y="2415051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6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191041" y="2423909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7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442001" y="2449310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58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113" idx="0"/>
            <a:endCxn id="157" idx="4"/>
          </p:cNvCxnSpPr>
          <p:nvPr/>
        </p:nvCxnSpPr>
        <p:spPr>
          <a:xfrm flipV="1">
            <a:off x="1472681" y="2629310"/>
            <a:ext cx="7059320" cy="96544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3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113" idx="0"/>
            <a:endCxn id="156" idx="4"/>
          </p:cNvCxnSpPr>
          <p:nvPr/>
        </p:nvCxnSpPr>
        <p:spPr>
          <a:xfrm flipV="1">
            <a:off x="1472681" y="2603909"/>
            <a:ext cx="4808360" cy="99084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4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113" idx="0"/>
            <a:endCxn id="155" idx="4"/>
          </p:cNvCxnSpPr>
          <p:nvPr/>
        </p:nvCxnSpPr>
        <p:spPr>
          <a:xfrm flipV="1">
            <a:off x="1472681" y="2595051"/>
            <a:ext cx="2602951" cy="99970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5" name="文字方塊 121">
                <a:extLst>
                  <a:ext uri="{FF2B5EF4-FFF2-40B4-BE49-F238E27FC236}">
                    <a16:creationId xmlns:a16="http://schemas.microsoft.com/office/drawing/2014/main" id="{7D7B8B03-641F-45BA-B154-A8C7CF4643CA}"/>
                  </a:ext>
                </a:extLst>
              </p:cNvPr>
              <p:cNvSpPr txBox="1"/>
              <p:nvPr/>
            </p:nvSpPr>
            <p:spPr>
              <a:xfrm>
                <a:off x="5832110" y="1149435"/>
                <a:ext cx="2665730" cy="51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rad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35" name="文字方塊 121">
                <a:extLst>
                  <a:ext uri="{FF2B5EF4-FFF2-40B4-BE49-F238E27FC236}">
                    <a16:creationId xmlns:a16="http://schemas.microsoft.com/office/drawing/2014/main" id="{7D7B8B03-641F-45BA-B154-A8C7CF4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110" y="1149435"/>
                <a:ext cx="2665730" cy="51905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文字方塊 29">
            <a:extLst>
              <a:ext uri="{FF2B5EF4-FFF2-40B4-BE49-F238E27FC236}">
                <a16:creationId xmlns:a16="http://schemas.microsoft.com/office/drawing/2014/main" id="{7C4A9C8D-99C2-4D35-A5C6-6B65D7749ED2}"/>
              </a:ext>
            </a:extLst>
          </p:cNvPr>
          <p:cNvSpPr txBox="1"/>
          <p:nvPr/>
        </p:nvSpPr>
        <p:spPr>
          <a:xfrm>
            <a:off x="1890784" y="1223422"/>
            <a:ext cx="4220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Scaled Dot-Product Attention: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237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113" idx="0"/>
            <a:endCxn id="153" idx="4"/>
          </p:cNvCxnSpPr>
          <p:nvPr/>
        </p:nvCxnSpPr>
        <p:spPr>
          <a:xfrm flipV="1">
            <a:off x="1472681" y="2586584"/>
            <a:ext cx="305274" cy="1008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/>
              <p:nvPr/>
            </p:nvSpPr>
            <p:spPr>
              <a:xfrm>
                <a:off x="6028059" y="2037128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38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59" y="2037128"/>
                <a:ext cx="565091" cy="385555"/>
              </a:xfrm>
              <a:prstGeom prst="rect">
                <a:avLst/>
              </a:prstGeom>
              <a:blipFill>
                <a:blip r:embed="rId22"/>
                <a:stretch>
                  <a:fillRect l="-7527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9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/>
              <p:nvPr/>
            </p:nvSpPr>
            <p:spPr>
              <a:xfrm>
                <a:off x="8383924" y="2053351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39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924" y="2053351"/>
                <a:ext cx="565091" cy="385555"/>
              </a:xfrm>
              <a:prstGeom prst="rect">
                <a:avLst/>
              </a:prstGeom>
              <a:blipFill>
                <a:blip r:embed="rId23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文字方塊 127">
            <a:extLst>
              <a:ext uri="{FF2B5EF4-FFF2-40B4-BE49-F238E27FC236}">
                <a16:creationId xmlns:a16="http://schemas.microsoft.com/office/drawing/2014/main" id="{4A4712A7-D759-4B5D-A555-7DF0F8F92054}"/>
              </a:ext>
            </a:extLst>
          </p:cNvPr>
          <p:cNvSpPr txBox="1"/>
          <p:nvPr/>
        </p:nvSpPr>
        <p:spPr>
          <a:xfrm>
            <a:off x="6213542" y="1817626"/>
            <a:ext cx="231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dot product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1" name="右大括弧 41">
            <a:extLst>
              <a:ext uri="{FF2B5EF4-FFF2-40B4-BE49-F238E27FC236}">
                <a16:creationId xmlns:a16="http://schemas.microsoft.com/office/drawing/2014/main" id="{E8F90F12-6E47-4935-8B18-AA0153234B1D}"/>
              </a:ext>
            </a:extLst>
          </p:cNvPr>
          <p:cNvSpPr/>
          <p:nvPr/>
        </p:nvSpPr>
        <p:spPr>
          <a:xfrm rot="5400000">
            <a:off x="7167491" y="1295090"/>
            <a:ext cx="237628" cy="869167"/>
          </a:xfrm>
          <a:prstGeom prst="rightBrace">
            <a:avLst>
              <a:gd name="adj1" fmla="val 43879"/>
              <a:gd name="adj2" fmla="val 50000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文字方塊 128">
                <a:extLst>
                  <a:ext uri="{FF2B5EF4-FFF2-40B4-BE49-F238E27FC236}">
                    <a16:creationId xmlns:a16="http://schemas.microsoft.com/office/drawing/2014/main" id="{70130F0E-4EAE-4971-BB18-95F99A84B6F4}"/>
                  </a:ext>
                </a:extLst>
              </p:cNvPr>
              <p:cNvSpPr txBox="1"/>
              <p:nvPr/>
            </p:nvSpPr>
            <p:spPr>
              <a:xfrm>
                <a:off x="6364901" y="413593"/>
                <a:ext cx="415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 is the dim of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42" name="文字方塊 128">
                <a:extLst>
                  <a:ext uri="{FF2B5EF4-FFF2-40B4-BE49-F238E27FC236}">
                    <a16:creationId xmlns:a16="http://schemas.microsoft.com/office/drawing/2014/main" id="{70130F0E-4EAE-4971-BB18-95F99A84B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01" y="413593"/>
                <a:ext cx="4154200" cy="461665"/>
              </a:xfrm>
              <a:prstGeom prst="rect">
                <a:avLst/>
              </a:prstGeom>
              <a:blipFill>
                <a:blip r:embed="rId2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直線單箭頭接點 43">
            <a:extLst>
              <a:ext uri="{FF2B5EF4-FFF2-40B4-BE49-F238E27FC236}">
                <a16:creationId xmlns:a16="http://schemas.microsoft.com/office/drawing/2014/main" id="{F874EE06-B9DA-456A-B33F-C4F811FDAA89}"/>
              </a:ext>
            </a:extLst>
          </p:cNvPr>
          <p:cNvCxnSpPr>
            <a:cxnSpLocks/>
          </p:cNvCxnSpPr>
          <p:nvPr/>
        </p:nvCxnSpPr>
        <p:spPr>
          <a:xfrm flipH="1" flipV="1">
            <a:off x="8245713" y="881875"/>
            <a:ext cx="37486" cy="26756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4" name="文字方塊 129">
                <a:extLst>
                  <a:ext uri="{FF2B5EF4-FFF2-40B4-BE49-F238E27FC236}">
                    <a16:creationId xmlns:a16="http://schemas.microsoft.com/office/drawing/2014/main" id="{88E33246-84CF-4178-98D3-71889A7D014C}"/>
                  </a:ext>
                </a:extLst>
              </p:cNvPr>
              <p:cNvSpPr txBox="1"/>
              <p:nvPr/>
            </p:nvSpPr>
            <p:spPr>
              <a:xfrm>
                <a:off x="8472117" y="475985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44" name="文字方塊 129">
                <a:extLst>
                  <a:ext uri="{FF2B5EF4-FFF2-40B4-BE49-F238E27FC236}">
                    <a16:creationId xmlns:a16="http://schemas.microsoft.com/office/drawing/2014/main" id="{88E33246-84CF-4178-98D3-71889A7D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117" y="4759859"/>
                <a:ext cx="71516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5" name="文字方塊 130">
                <a:extLst>
                  <a:ext uri="{FF2B5EF4-FFF2-40B4-BE49-F238E27FC236}">
                    <a16:creationId xmlns:a16="http://schemas.microsoft.com/office/drawing/2014/main" id="{82C4C136-0997-4CDC-B19D-BCEEC7D9EE66}"/>
                  </a:ext>
                </a:extLst>
              </p:cNvPr>
              <p:cNvSpPr txBox="1"/>
              <p:nvPr/>
            </p:nvSpPr>
            <p:spPr>
              <a:xfrm>
                <a:off x="6224443" y="474878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45" name="文字方塊 130">
                <a:extLst>
                  <a:ext uri="{FF2B5EF4-FFF2-40B4-BE49-F238E27FC236}">
                    <a16:creationId xmlns:a16="http://schemas.microsoft.com/office/drawing/2014/main" id="{82C4C136-0997-4CDC-B19D-BCEEC7D9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443" y="4748786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6" name="文字方塊 131">
                <a:extLst>
                  <a:ext uri="{FF2B5EF4-FFF2-40B4-BE49-F238E27FC236}">
                    <a16:creationId xmlns:a16="http://schemas.microsoft.com/office/drawing/2014/main" id="{87089E25-6C6C-49B3-8BBC-C41D714DA15E}"/>
                  </a:ext>
                </a:extLst>
              </p:cNvPr>
              <p:cNvSpPr txBox="1"/>
              <p:nvPr/>
            </p:nvSpPr>
            <p:spPr>
              <a:xfrm>
                <a:off x="4012188" y="474878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46" name="文字方塊 131">
                <a:extLst>
                  <a:ext uri="{FF2B5EF4-FFF2-40B4-BE49-F238E27FC236}">
                    <a16:creationId xmlns:a16="http://schemas.microsoft.com/office/drawing/2014/main" id="{87089E25-6C6C-49B3-8BBC-C41D714DA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188" y="4748786"/>
                <a:ext cx="715161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7" name="文字方塊 132">
                <a:extLst>
                  <a:ext uri="{FF2B5EF4-FFF2-40B4-BE49-F238E27FC236}">
                    <a16:creationId xmlns:a16="http://schemas.microsoft.com/office/drawing/2014/main" id="{063D44B5-8720-4813-BD78-3A8AD2C6FBEC}"/>
                  </a:ext>
                </a:extLst>
              </p:cNvPr>
              <p:cNvSpPr txBox="1"/>
              <p:nvPr/>
            </p:nvSpPr>
            <p:spPr>
              <a:xfrm>
                <a:off x="1719080" y="474132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47" name="文字方塊 132">
                <a:extLst>
                  <a:ext uri="{FF2B5EF4-FFF2-40B4-BE49-F238E27FC236}">
                    <a16:creationId xmlns:a16="http://schemas.microsoft.com/office/drawing/2014/main" id="{063D44B5-8720-4813-BD78-3A8AD2C6F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080" y="4741320"/>
                <a:ext cx="715161" cy="4616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文字方塊 1">
            <a:extLst>
              <a:ext uri="{FF2B5EF4-FFF2-40B4-BE49-F238E27FC236}">
                <a16:creationId xmlns:a16="http://schemas.microsoft.com/office/drawing/2014/main" id="{C5A11640-563A-4BCA-BE82-E043BB63154E}"/>
              </a:ext>
            </a:extLst>
          </p:cNvPr>
          <p:cNvSpPr txBox="1"/>
          <p:nvPr/>
        </p:nvSpPr>
        <p:spPr>
          <a:xfrm>
            <a:off x="899484" y="617323"/>
            <a:ext cx="622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拿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CN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个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query </a:t>
            </a:r>
            <a:r>
              <a:rPr lang="en-US" altLang="zh-TW" sz="2400">
                <a:solidFill>
                  <a:srgbClr val="0070C0"/>
                </a:solidFill>
                <a:ea typeface="微軟正黑體" panose="020B0604030504040204" pitchFamily="34" charset="-120"/>
              </a:rPr>
              <a:t>q 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zh-CN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对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CN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个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key k</a:t>
            </a:r>
            <a:r>
              <a:rPr lang="en-US" altLang="zh-TW" sz="2400" dirty="0">
                <a:solidFill>
                  <a:srgbClr val="0070C0"/>
                </a:solidFill>
                <a:latin typeface="Calibri Light" panose="020F0302020204030204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attention</a:t>
            </a:r>
            <a:r>
              <a:rPr lang="en-US" altLang="zh-TW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9" name="矩形 248">
            <a:extLst>
              <a:ext uri="{FF2B5EF4-FFF2-40B4-BE49-F238E27FC236}">
                <a16:creationId xmlns:a16="http://schemas.microsoft.com/office/drawing/2014/main" id="{99443D66-D8AE-4035-BF0A-0817A1E48ECF}"/>
              </a:ext>
            </a:extLst>
          </p:cNvPr>
          <p:cNvSpPr/>
          <p:nvPr/>
        </p:nvSpPr>
        <p:spPr>
          <a:xfrm>
            <a:off x="1218538" y="3496119"/>
            <a:ext cx="515179" cy="7715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99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153" grpId="0" animBg="1"/>
      <p:bldP spid="154" grpId="0"/>
      <p:bldP spid="155" grpId="0" animBg="1"/>
      <p:bldP spid="156" grpId="0" animBg="1"/>
      <p:bldP spid="157" grpId="0" animBg="1"/>
      <p:bldP spid="235" grpId="0"/>
      <p:bldP spid="236" grpId="0"/>
      <p:bldP spid="238" grpId="0"/>
      <p:bldP spid="239" grpId="0"/>
      <p:bldP spid="240" grpId="0"/>
      <p:bldP spid="241" grpId="0" animBg="1"/>
      <p:bldP spid="242" grpId="0"/>
      <p:bldP spid="2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endCxn id="77" idx="4"/>
          </p:cNvCxnSpPr>
          <p:nvPr/>
        </p:nvCxnSpPr>
        <p:spPr>
          <a:xfrm flipH="1" flipV="1">
            <a:off x="1877118" y="2669778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4155776" y="2648901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378616" y="2647998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638974" y="2666100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832880" y="4756110"/>
            <a:ext cx="715161" cy="1669208"/>
            <a:chOff x="988440" y="4874027"/>
            <a:chExt cx="715161" cy="166920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4070351" y="4756109"/>
            <a:ext cx="715161" cy="1669209"/>
            <a:chOff x="3049476" y="4874026"/>
            <a:chExt cx="715161" cy="166920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0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307822" y="4770979"/>
            <a:ext cx="715161" cy="1669209"/>
            <a:chOff x="5344903" y="4888896"/>
            <a:chExt cx="715161" cy="166920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4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545293" y="4787780"/>
            <a:ext cx="715161" cy="1669209"/>
            <a:chOff x="7700853" y="4905697"/>
            <a:chExt cx="715161" cy="166920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9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401919" y="3795863"/>
            <a:ext cx="1839368" cy="1052823"/>
            <a:chOff x="401919" y="3795863"/>
            <a:chExt cx="1839368" cy="105282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4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522571" y="3661016"/>
            <a:ext cx="1839368" cy="1052823"/>
            <a:chOff x="401919" y="3795863"/>
            <a:chExt cx="1839368" cy="10528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5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5766687" y="3671610"/>
            <a:ext cx="1839368" cy="1052823"/>
            <a:chOff x="401919" y="3795863"/>
            <a:chExt cx="1839368" cy="105282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8019391" y="3685198"/>
            <a:ext cx="1839368" cy="1052823"/>
            <a:chOff x="401919" y="3795863"/>
            <a:chExt cx="1839368" cy="1052823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/>
              <p:nvPr/>
            </p:nvSpPr>
            <p:spPr>
              <a:xfrm>
                <a:off x="1703426" y="2120322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6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426" y="2120322"/>
                <a:ext cx="565091" cy="385555"/>
              </a:xfrm>
              <a:prstGeom prst="rect">
                <a:avLst/>
              </a:prstGeom>
              <a:blipFill>
                <a:blip r:embed="rId19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787118" y="2489778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/>
              <p:nvPr/>
            </p:nvSpPr>
            <p:spPr>
              <a:xfrm>
                <a:off x="3976024" y="2120322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8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024" y="2120322"/>
                <a:ext cx="565090" cy="385555"/>
              </a:xfrm>
              <a:prstGeom prst="rect">
                <a:avLst/>
              </a:prstGeom>
              <a:blipFill>
                <a:blip r:embed="rId20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4084795" y="2498245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0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290204" y="2507103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1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541164" y="2532504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2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endCxn id="81" idx="4"/>
          </p:cNvCxnSpPr>
          <p:nvPr/>
        </p:nvCxnSpPr>
        <p:spPr>
          <a:xfrm flipV="1">
            <a:off x="1571844" y="2712504"/>
            <a:ext cx="7059320" cy="96544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endCxn id="80" idx="4"/>
          </p:cNvCxnSpPr>
          <p:nvPr/>
        </p:nvCxnSpPr>
        <p:spPr>
          <a:xfrm flipV="1">
            <a:off x="1571844" y="2687103"/>
            <a:ext cx="4808360" cy="99084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endCxn id="79" idx="4"/>
          </p:cNvCxnSpPr>
          <p:nvPr/>
        </p:nvCxnSpPr>
        <p:spPr>
          <a:xfrm flipV="1">
            <a:off x="1571844" y="2678245"/>
            <a:ext cx="2602951" cy="99970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77" idx="4"/>
          </p:cNvCxnSpPr>
          <p:nvPr/>
        </p:nvCxnSpPr>
        <p:spPr>
          <a:xfrm flipV="1">
            <a:off x="1571844" y="2669778"/>
            <a:ext cx="305274" cy="1008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/>
              <p:nvPr/>
            </p:nvSpPr>
            <p:spPr>
              <a:xfrm>
                <a:off x="6127222" y="2120322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7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222" y="2120322"/>
                <a:ext cx="565090" cy="385555"/>
              </a:xfrm>
              <a:prstGeom prst="rect">
                <a:avLst/>
              </a:prstGeom>
              <a:blipFill>
                <a:blip r:embed="rId21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/>
              <p:nvPr/>
            </p:nvSpPr>
            <p:spPr>
              <a:xfrm>
                <a:off x="8483087" y="2136545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8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087" y="2136545"/>
                <a:ext cx="565091" cy="385555"/>
              </a:xfrm>
              <a:prstGeom prst="rect">
                <a:avLst/>
              </a:prstGeom>
              <a:blipFill>
                <a:blip r:embed="rId22"/>
                <a:stretch>
                  <a:fillRect l="-7609" r="-5435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直線單箭頭接點 112">
            <a:extLst>
              <a:ext uri="{FF2B5EF4-FFF2-40B4-BE49-F238E27FC236}">
                <a16:creationId xmlns:a16="http://schemas.microsoft.com/office/drawing/2014/main" id="{DBE33F24-D1EB-4FCC-81F2-5C74E89C3582}"/>
              </a:ext>
            </a:extLst>
          </p:cNvPr>
          <p:cNvCxnSpPr>
            <a:cxnSpLocks/>
          </p:cNvCxnSpPr>
          <p:nvPr/>
        </p:nvCxnSpPr>
        <p:spPr>
          <a:xfrm flipH="1" flipV="1">
            <a:off x="1866878" y="1327342"/>
            <a:ext cx="1" cy="8903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線單箭頭接點 126">
            <a:extLst>
              <a:ext uri="{FF2B5EF4-FFF2-40B4-BE49-F238E27FC236}">
                <a16:creationId xmlns:a16="http://schemas.microsoft.com/office/drawing/2014/main" id="{29A882DF-78F7-4AC4-954D-6A43967AA014}"/>
              </a:ext>
            </a:extLst>
          </p:cNvPr>
          <p:cNvCxnSpPr>
            <a:cxnSpLocks/>
          </p:cNvCxnSpPr>
          <p:nvPr/>
        </p:nvCxnSpPr>
        <p:spPr>
          <a:xfrm flipH="1" flipV="1">
            <a:off x="4185214" y="1306318"/>
            <a:ext cx="1" cy="8903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1" name="直線單箭頭接點 129">
            <a:extLst>
              <a:ext uri="{FF2B5EF4-FFF2-40B4-BE49-F238E27FC236}">
                <a16:creationId xmlns:a16="http://schemas.microsoft.com/office/drawing/2014/main" id="{D8922ED4-EABB-4DC9-97B7-C6C945E04E3C}"/>
              </a:ext>
            </a:extLst>
          </p:cNvPr>
          <p:cNvCxnSpPr>
            <a:cxnSpLocks/>
          </p:cNvCxnSpPr>
          <p:nvPr/>
        </p:nvCxnSpPr>
        <p:spPr>
          <a:xfrm flipH="1" flipV="1">
            <a:off x="6391579" y="1316179"/>
            <a:ext cx="1" cy="8903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線單箭頭接點 130">
            <a:extLst>
              <a:ext uri="{FF2B5EF4-FFF2-40B4-BE49-F238E27FC236}">
                <a16:creationId xmlns:a16="http://schemas.microsoft.com/office/drawing/2014/main" id="{CD22AF0F-5B18-4E70-A115-7628006B2124}"/>
              </a:ext>
            </a:extLst>
          </p:cNvPr>
          <p:cNvCxnSpPr>
            <a:cxnSpLocks/>
          </p:cNvCxnSpPr>
          <p:nvPr/>
        </p:nvCxnSpPr>
        <p:spPr>
          <a:xfrm flipH="1" flipV="1">
            <a:off x="8660865" y="1324388"/>
            <a:ext cx="1" cy="8903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3" name="矩形: 圓角 109">
            <a:extLst>
              <a:ext uri="{FF2B5EF4-FFF2-40B4-BE49-F238E27FC236}">
                <a16:creationId xmlns:a16="http://schemas.microsoft.com/office/drawing/2014/main" id="{36A2F2E2-B81A-4089-88C1-A8E8FD0C8B20}"/>
              </a:ext>
            </a:extLst>
          </p:cNvPr>
          <p:cNvSpPr/>
          <p:nvPr/>
        </p:nvSpPr>
        <p:spPr>
          <a:xfrm>
            <a:off x="1560458" y="1567062"/>
            <a:ext cx="7907513" cy="436465"/>
          </a:xfrm>
          <a:prstGeom prst="round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Soft-max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719458" y="897979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9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458" y="897979"/>
                <a:ext cx="565091" cy="385555"/>
              </a:xfrm>
              <a:prstGeom prst="rect">
                <a:avLst/>
              </a:prstGeom>
              <a:blipFill>
                <a:blip r:embed="rId23"/>
                <a:stretch>
                  <a:fillRect l="-6452" t="-14063" r="-26882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992056" y="897979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9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056" y="897979"/>
                <a:ext cx="565090" cy="385555"/>
              </a:xfrm>
              <a:prstGeom prst="rect">
                <a:avLst/>
              </a:prstGeom>
              <a:blipFill>
                <a:blip r:embed="rId24"/>
                <a:stretch>
                  <a:fillRect l="-7527" t="-14063" r="-25806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6143254" y="897979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9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254" y="897979"/>
                <a:ext cx="565090" cy="385555"/>
              </a:xfrm>
              <a:prstGeom prst="rect">
                <a:avLst/>
              </a:prstGeom>
              <a:blipFill>
                <a:blip r:embed="rId25"/>
                <a:stretch>
                  <a:fillRect l="-7609" t="-14063" r="-27174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8499119" y="914202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9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119" y="914202"/>
                <a:ext cx="565091" cy="385555"/>
              </a:xfrm>
              <a:prstGeom prst="rect">
                <a:avLst/>
              </a:prstGeom>
              <a:blipFill>
                <a:blip r:embed="rId26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文字方塊 139">
                <a:extLst>
                  <a:ext uri="{FF2B5EF4-FFF2-40B4-BE49-F238E27FC236}">
                    <a16:creationId xmlns:a16="http://schemas.microsoft.com/office/drawing/2014/main" id="{B7AF5C70-025F-4D24-87D9-186251995A8E}"/>
                  </a:ext>
                </a:extLst>
              </p:cNvPr>
              <p:cNvSpPr txBox="1"/>
              <p:nvPr/>
            </p:nvSpPr>
            <p:spPr>
              <a:xfrm>
                <a:off x="6425799" y="138801"/>
                <a:ext cx="5026504" cy="845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kumimoji="0" lang="zh-TW" altLang="en-US" sz="2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m:t> </m:t>
                          </m:r>
                        </m:e>
                      </m:d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/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kumimoji="0" lang="en-US" altLang="zh-TW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kumimoji="0" lang="zh-TW" altLang="en-US" sz="2800" b="0" i="0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98" name="文字方塊 139">
                <a:extLst>
                  <a:ext uri="{FF2B5EF4-FFF2-40B4-BE49-F238E27FC236}">
                    <a16:creationId xmlns:a16="http://schemas.microsoft.com/office/drawing/2014/main" id="{B7AF5C70-025F-4D24-87D9-186251995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799" y="138801"/>
                <a:ext cx="5026504" cy="84529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8571280" y="484305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99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280" y="4843053"/>
                <a:ext cx="715161" cy="4616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6323606" y="483198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00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606" y="4831980"/>
                <a:ext cx="715161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4111351" y="483198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01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351" y="4831980"/>
                <a:ext cx="715161" cy="46166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818243" y="482451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02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243" y="4824514"/>
                <a:ext cx="715161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72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36" idx="0"/>
            <a:endCxn id="76" idx="4"/>
          </p:cNvCxnSpPr>
          <p:nvPr/>
        </p:nvCxnSpPr>
        <p:spPr>
          <a:xfrm flipH="1" flipV="1">
            <a:off x="1503528" y="2704614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3782186" y="2683737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005026" y="2682834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265384" y="2700936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459290" y="4790946"/>
            <a:ext cx="715161" cy="1669208"/>
            <a:chOff x="988440" y="4874027"/>
            <a:chExt cx="715161" cy="166920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696761" y="4790945"/>
            <a:ext cx="715161" cy="1669209"/>
            <a:chOff x="3049476" y="4874026"/>
            <a:chExt cx="715161" cy="166920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0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5934232" y="4805815"/>
            <a:ext cx="715161" cy="1669209"/>
            <a:chOff x="5344903" y="4888896"/>
            <a:chExt cx="715161" cy="166920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4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171703" y="4822616"/>
            <a:ext cx="715161" cy="1669209"/>
            <a:chOff x="7700853" y="4905697"/>
            <a:chExt cx="715161" cy="166920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9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872769" y="3712782"/>
            <a:ext cx="1839368" cy="1052823"/>
            <a:chOff x="401919" y="3795863"/>
            <a:chExt cx="1839368" cy="105282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4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148981" y="3695852"/>
            <a:ext cx="1839368" cy="1052823"/>
            <a:chOff x="401919" y="3795863"/>
            <a:chExt cx="1839368" cy="10528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5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5393097" y="3706446"/>
            <a:ext cx="1839368" cy="1052823"/>
            <a:chOff x="401919" y="3795863"/>
            <a:chExt cx="1839368" cy="105282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7645801" y="3720034"/>
            <a:ext cx="1839368" cy="1052823"/>
            <a:chOff x="401919" y="3795863"/>
            <a:chExt cx="1839368" cy="1052823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76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413528" y="2524614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7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711205" y="2533081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8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916614" y="2541939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9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167574" y="2567340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0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37" idx="0"/>
            <a:endCxn id="79" idx="4"/>
          </p:cNvCxnSpPr>
          <p:nvPr/>
        </p:nvCxnSpPr>
        <p:spPr>
          <a:xfrm flipV="1">
            <a:off x="1198254" y="2747340"/>
            <a:ext cx="7059320" cy="96544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37" idx="0"/>
            <a:endCxn id="78" idx="4"/>
          </p:cNvCxnSpPr>
          <p:nvPr/>
        </p:nvCxnSpPr>
        <p:spPr>
          <a:xfrm flipV="1">
            <a:off x="1198254" y="2721939"/>
            <a:ext cx="4808360" cy="99084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37" idx="0"/>
            <a:endCxn id="77" idx="4"/>
          </p:cNvCxnSpPr>
          <p:nvPr/>
        </p:nvCxnSpPr>
        <p:spPr>
          <a:xfrm flipV="1">
            <a:off x="1198254" y="2713081"/>
            <a:ext cx="2602951" cy="99970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37" idx="0"/>
            <a:endCxn id="76" idx="4"/>
          </p:cNvCxnSpPr>
          <p:nvPr/>
        </p:nvCxnSpPr>
        <p:spPr>
          <a:xfrm flipV="1">
            <a:off x="1198254" y="2704614"/>
            <a:ext cx="305274" cy="1008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337444" y="2106153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444" y="2106153"/>
                <a:ext cx="565091" cy="385555"/>
              </a:xfrm>
              <a:prstGeom prst="rect">
                <a:avLst/>
              </a:prstGeom>
              <a:blipFill>
                <a:blip r:embed="rId19"/>
                <a:stretch>
                  <a:fillRect l="-6452" t="-14063" r="-26882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610042" y="2106153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042" y="2106153"/>
                <a:ext cx="565090" cy="385555"/>
              </a:xfrm>
              <a:prstGeom prst="rect">
                <a:avLst/>
              </a:prstGeom>
              <a:blipFill>
                <a:blip r:embed="rId20"/>
                <a:stretch>
                  <a:fillRect l="-6452" t="-14063" r="-26882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761240" y="2106153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240" y="2106153"/>
                <a:ext cx="565090" cy="385555"/>
              </a:xfrm>
              <a:prstGeom prst="rect">
                <a:avLst/>
              </a:prstGeom>
              <a:blipFill>
                <a:blip r:embed="rId21"/>
                <a:stretch>
                  <a:fillRect l="-6452" t="-14063" r="-26882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8117105" y="2122376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105" y="2122376"/>
                <a:ext cx="565091" cy="385555"/>
              </a:xfrm>
              <a:prstGeom prst="rect">
                <a:avLst/>
              </a:prstGeom>
              <a:blipFill>
                <a:blip r:embed="rId22"/>
                <a:stretch>
                  <a:fillRect l="-7609" t="-14286" r="-2717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8197690" y="487788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8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690" y="4877889"/>
                <a:ext cx="715161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5950016" y="486681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9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016" y="4866816"/>
                <a:ext cx="715161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737761" y="486681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90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1" y="4866816"/>
                <a:ext cx="71516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444653" y="485935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91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653" y="4859350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1428298" y="1182605"/>
            <a:ext cx="715161" cy="605813"/>
            <a:chOff x="635402" y="1337615"/>
            <a:chExt cx="715161" cy="605813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5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97" idx="2"/>
          </p:cNvCxnSpPr>
          <p:nvPr/>
        </p:nvCxnSpPr>
        <p:spPr>
          <a:xfrm flipH="1" flipV="1">
            <a:off x="2331680" y="2794376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96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182488" y="2484363"/>
            <a:ext cx="298383" cy="310013"/>
            <a:chOff x="-105878" y="1740168"/>
            <a:chExt cx="461666" cy="461665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98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9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0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01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03" idx="2"/>
          </p:cNvCxnSpPr>
          <p:nvPr/>
        </p:nvCxnSpPr>
        <p:spPr>
          <a:xfrm flipH="1" flipV="1">
            <a:off x="4594259" y="2801954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2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445067" y="2491941"/>
            <a:ext cx="298383" cy="310013"/>
            <a:chOff x="-105878" y="1740168"/>
            <a:chExt cx="461666" cy="461665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04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0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0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09" idx="2"/>
          </p:cNvCxnSpPr>
          <p:nvPr/>
        </p:nvCxnSpPr>
        <p:spPr>
          <a:xfrm flipH="1" flipV="1">
            <a:off x="6855682" y="2817944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8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6706490" y="2507931"/>
            <a:ext cx="298383" cy="310013"/>
            <a:chOff x="-105878" y="1740168"/>
            <a:chExt cx="461666" cy="461665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10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11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2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13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15" idx="2"/>
          </p:cNvCxnSpPr>
          <p:nvPr/>
        </p:nvCxnSpPr>
        <p:spPr>
          <a:xfrm flipH="1" flipV="1">
            <a:off x="9085782" y="2834627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4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8936590" y="2524614"/>
            <a:ext cx="298383" cy="310013"/>
            <a:chOff x="-105878" y="1740168"/>
            <a:chExt cx="461666" cy="461665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16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17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8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19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340513" y="1518781"/>
            <a:ext cx="0" cy="9440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0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586988" y="1492959"/>
            <a:ext cx="0" cy="98721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1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6853357" y="1461867"/>
            <a:ext cx="0" cy="1036363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2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9084427" y="1481864"/>
            <a:ext cx="0" cy="1053869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3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1625851" y="2626607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4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3919541" y="2644949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6149853" y="2662937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6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8354522" y="2679620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7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1996975" y="1485511"/>
            <a:ext cx="707782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8" name="文字方塊 43">
            <a:extLst>
              <a:ext uri="{FF2B5EF4-FFF2-40B4-BE49-F238E27FC236}">
                <a16:creationId xmlns:a16="http://schemas.microsoft.com/office/drawing/2014/main" id="{A834FB08-D35A-4611-92A9-68B464FF13E0}"/>
              </a:ext>
            </a:extLst>
          </p:cNvPr>
          <p:cNvSpPr txBox="1"/>
          <p:nvPr/>
        </p:nvSpPr>
        <p:spPr>
          <a:xfrm>
            <a:off x="744151" y="632903"/>
            <a:ext cx="487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Considering the whole sequence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29" name="直線單箭頭接點 164">
            <a:extLst>
              <a:ext uri="{FF2B5EF4-FFF2-40B4-BE49-F238E27FC236}">
                <a16:creationId xmlns:a16="http://schemas.microsoft.com/office/drawing/2014/main" id="{A278B4CB-2EEA-4C46-9F3D-547317D39A6A}"/>
              </a:ext>
            </a:extLst>
          </p:cNvPr>
          <p:cNvCxnSpPr>
            <a:cxnSpLocks/>
          </p:cNvCxnSpPr>
          <p:nvPr/>
        </p:nvCxnSpPr>
        <p:spPr>
          <a:xfrm flipV="1">
            <a:off x="2011495" y="1045375"/>
            <a:ext cx="343061" cy="32544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ysDash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6692747" y="176669"/>
                <a:ext cx="2391680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kumimoji="0" lang="zh-TW" altLang="en-US" sz="2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30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47" y="176669"/>
                <a:ext cx="2391680" cy="10455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80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3869880" y="2628336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stCxn id="49" idx="0"/>
            <a:endCxn id="76" idx="5"/>
          </p:cNvCxnSpPr>
          <p:nvPr/>
        </p:nvCxnSpPr>
        <p:spPr>
          <a:xfrm flipH="1" flipV="1">
            <a:off x="1660530" y="2592132"/>
            <a:ext cx="1939394" cy="106541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098388" y="2596712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358746" y="2614814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552652" y="4704824"/>
            <a:ext cx="715161" cy="1669208"/>
            <a:chOff x="988440" y="4874027"/>
            <a:chExt cx="715161" cy="166920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790123" y="4704823"/>
            <a:ext cx="715161" cy="1669209"/>
            <a:chOff x="3049476" y="4874026"/>
            <a:chExt cx="715161" cy="166920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0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027594" y="4719693"/>
            <a:ext cx="715161" cy="1669209"/>
            <a:chOff x="5344903" y="4888896"/>
            <a:chExt cx="715161" cy="166920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4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265065" y="4736494"/>
            <a:ext cx="715161" cy="1669209"/>
            <a:chOff x="7700853" y="4905697"/>
            <a:chExt cx="715161" cy="166920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9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966131" y="3626660"/>
            <a:ext cx="1839368" cy="1052823"/>
            <a:chOff x="401919" y="3795863"/>
            <a:chExt cx="1839368" cy="105282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4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242343" y="3609730"/>
            <a:ext cx="1839368" cy="1052823"/>
            <a:chOff x="401919" y="3795863"/>
            <a:chExt cx="1839368" cy="10528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5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5486459" y="3620324"/>
            <a:ext cx="1839368" cy="1052823"/>
            <a:chOff x="401919" y="3795863"/>
            <a:chExt cx="1839368" cy="105282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7739163" y="3633912"/>
            <a:ext cx="1839368" cy="1052823"/>
            <a:chOff x="401919" y="3795863"/>
            <a:chExt cx="1839368" cy="1052823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76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506890" y="2438492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7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804567" y="2446959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8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009976" y="2455817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9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260936" y="2481218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0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48" idx="0"/>
            <a:endCxn id="79" idx="4"/>
          </p:cNvCxnSpPr>
          <p:nvPr/>
        </p:nvCxnSpPr>
        <p:spPr>
          <a:xfrm flipV="1">
            <a:off x="3567828" y="2661218"/>
            <a:ext cx="4783108" cy="94851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48" idx="0"/>
            <a:endCxn id="78" idx="4"/>
          </p:cNvCxnSpPr>
          <p:nvPr/>
        </p:nvCxnSpPr>
        <p:spPr>
          <a:xfrm flipV="1">
            <a:off x="3567828" y="2635817"/>
            <a:ext cx="2532148" cy="97391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48" idx="0"/>
            <a:endCxn id="77" idx="4"/>
          </p:cNvCxnSpPr>
          <p:nvPr/>
        </p:nvCxnSpPr>
        <p:spPr>
          <a:xfrm flipV="1">
            <a:off x="3567828" y="2626959"/>
            <a:ext cx="326739" cy="98277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76" idx="4"/>
          </p:cNvCxnSpPr>
          <p:nvPr/>
        </p:nvCxnSpPr>
        <p:spPr>
          <a:xfrm flipH="1" flipV="1">
            <a:off x="1596890" y="2618492"/>
            <a:ext cx="248650" cy="92259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430806" y="2020031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06" y="2020031"/>
                <a:ext cx="572208" cy="385555"/>
              </a:xfrm>
              <a:prstGeom prst="rect">
                <a:avLst/>
              </a:prstGeom>
              <a:blipFill>
                <a:blip r:embed="rId19"/>
                <a:stretch>
                  <a:fillRect l="-7447" t="-14063" r="-24468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703404" y="2020031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404" y="2020031"/>
                <a:ext cx="572208" cy="385555"/>
              </a:xfrm>
              <a:prstGeom prst="rect">
                <a:avLst/>
              </a:prstGeom>
              <a:blipFill>
                <a:blip r:embed="rId20"/>
                <a:stretch>
                  <a:fillRect l="-7527" t="-14063" r="-25806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854602" y="2020031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602" y="2020031"/>
                <a:ext cx="572208" cy="385555"/>
              </a:xfrm>
              <a:prstGeom prst="rect">
                <a:avLst/>
              </a:prstGeom>
              <a:blipFill>
                <a:blip r:embed="rId21"/>
                <a:stretch>
                  <a:fillRect l="-6383" t="-14063" r="-25532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8210467" y="2036254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467" y="2036254"/>
                <a:ext cx="572208" cy="385555"/>
              </a:xfrm>
              <a:prstGeom prst="rect">
                <a:avLst/>
              </a:prstGeom>
              <a:blipFill>
                <a:blip r:embed="rId22"/>
                <a:stretch>
                  <a:fillRect l="-7447" t="-14286" r="-24468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8291052" y="479176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8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052" y="4791767"/>
                <a:ext cx="715161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6043378" y="478069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9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378" y="4780694"/>
                <a:ext cx="715161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831123" y="478069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90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123" y="4780694"/>
                <a:ext cx="71516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538015" y="477322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91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015" y="4773228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3790123" y="1108093"/>
            <a:ext cx="715161" cy="605813"/>
            <a:chOff x="635402" y="1337615"/>
            <a:chExt cx="715161" cy="605813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5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97" idx="2"/>
          </p:cNvCxnSpPr>
          <p:nvPr/>
        </p:nvCxnSpPr>
        <p:spPr>
          <a:xfrm flipH="1" flipV="1">
            <a:off x="2425042" y="2708254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96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275850" y="2398241"/>
            <a:ext cx="298383" cy="310013"/>
            <a:chOff x="-105878" y="1740168"/>
            <a:chExt cx="461666" cy="461665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98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9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0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01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03" idx="2"/>
          </p:cNvCxnSpPr>
          <p:nvPr/>
        </p:nvCxnSpPr>
        <p:spPr>
          <a:xfrm flipH="1" flipV="1">
            <a:off x="4687621" y="2715832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2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538429" y="2405819"/>
            <a:ext cx="298383" cy="310013"/>
            <a:chOff x="-105878" y="1740168"/>
            <a:chExt cx="461666" cy="461665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04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0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0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09" idx="2"/>
          </p:cNvCxnSpPr>
          <p:nvPr/>
        </p:nvCxnSpPr>
        <p:spPr>
          <a:xfrm flipH="1" flipV="1">
            <a:off x="6949044" y="2731822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8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6799852" y="2421809"/>
            <a:ext cx="298383" cy="310013"/>
            <a:chOff x="-105878" y="1740168"/>
            <a:chExt cx="461666" cy="461665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10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11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2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13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15" idx="2"/>
          </p:cNvCxnSpPr>
          <p:nvPr/>
        </p:nvCxnSpPr>
        <p:spPr>
          <a:xfrm flipH="1" flipV="1">
            <a:off x="9179144" y="2748505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4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9029952" y="2438492"/>
            <a:ext cx="298383" cy="310013"/>
            <a:chOff x="-105878" y="1740168"/>
            <a:chExt cx="461666" cy="461665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16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17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8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19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433875" y="1432659"/>
            <a:ext cx="0" cy="9440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0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687516" y="1429068"/>
            <a:ext cx="0" cy="98721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1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6946719" y="1375745"/>
            <a:ext cx="0" cy="1036363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2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9177789" y="1395742"/>
            <a:ext cx="0" cy="1053869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3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1719213" y="2540485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4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4012903" y="2558827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6243215" y="2576815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6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8447884" y="2593498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7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4366551" y="1395742"/>
            <a:ext cx="4811238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7004824" y="249505"/>
                <a:ext cx="240764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kumimoji="0" lang="zh-TW" altLang="en-US" sz="2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28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24" y="249505"/>
                <a:ext cx="2407647" cy="10455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2425218" y="1395742"/>
            <a:ext cx="1384155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文字方塊 124">
            <a:extLst>
              <a:ext uri="{FF2B5EF4-FFF2-40B4-BE49-F238E27FC236}">
                <a16:creationId xmlns:a16="http://schemas.microsoft.com/office/drawing/2014/main" id="{C824B41C-0A9B-444F-91B4-746C9B94702C}"/>
              </a:ext>
            </a:extLst>
          </p:cNvPr>
          <p:cNvSpPr txBox="1"/>
          <p:nvPr/>
        </p:nvSpPr>
        <p:spPr>
          <a:xfrm>
            <a:off x="674921" y="651615"/>
            <a:ext cx="622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拿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CN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个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query </a:t>
            </a:r>
            <a:r>
              <a:rPr lang="en-US" altLang="zh-TW" sz="2400">
                <a:solidFill>
                  <a:srgbClr val="0070C0"/>
                </a:solidFill>
                <a:ea typeface="微軟正黑體" panose="020B0604030504040204" pitchFamily="34" charset="-120"/>
              </a:rPr>
              <a:t>q 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zh-CN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对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CN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个</a:t>
            </a:r>
            <a:r>
              <a:rPr lang="zh-TW" altLang="en-US" sz="240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key k</a:t>
            </a:r>
            <a:r>
              <a:rPr lang="en-US" altLang="zh-TW" sz="2400" dirty="0">
                <a:solidFill>
                  <a:srgbClr val="0070C0"/>
                </a:solidFill>
                <a:latin typeface="Calibri Light" panose="020F0302020204030204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attention</a:t>
            </a:r>
            <a:r>
              <a:rPr lang="en-US" altLang="zh-TW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6C6F4AAC-A0AD-4D0F-9C75-DF586FBCCC4B}"/>
              </a:ext>
            </a:extLst>
          </p:cNvPr>
          <p:cNvSpPr/>
          <p:nvPr/>
        </p:nvSpPr>
        <p:spPr>
          <a:xfrm>
            <a:off x="3309617" y="3506667"/>
            <a:ext cx="515179" cy="7715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2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715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  <p:bldP spid="84" grpId="0"/>
      <p:bldP spid="85" grpId="0"/>
      <p:bldP spid="86" grpId="0"/>
      <p:bldP spid="87" grpId="0"/>
      <p:bldP spid="128" grpId="0"/>
      <p:bldP spid="1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703601" y="4633855"/>
            <a:ext cx="715161" cy="1669208"/>
            <a:chOff x="988440" y="4874027"/>
            <a:chExt cx="715161" cy="16692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2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941072" y="4633854"/>
            <a:ext cx="715161" cy="1669209"/>
            <a:chOff x="3049476" y="4874026"/>
            <a:chExt cx="715161" cy="166920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7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178543" y="4648724"/>
            <a:ext cx="715161" cy="1669209"/>
            <a:chOff x="5344903" y="4888896"/>
            <a:chExt cx="715161" cy="166920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1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416014" y="4665525"/>
            <a:ext cx="715161" cy="1669209"/>
            <a:chOff x="7700853" y="4905697"/>
            <a:chExt cx="715161" cy="1669209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8442001" y="472079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9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001" y="4720798"/>
                <a:ext cx="7151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6194327" y="470972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30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327" y="4709725"/>
                <a:ext cx="71516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982072" y="470972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31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072" y="4709725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688964" y="470225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32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964" y="4702259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1688964" y="1000662"/>
            <a:ext cx="715161" cy="605813"/>
            <a:chOff x="635402" y="1337615"/>
            <a:chExt cx="715161" cy="605813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126">
            <a:extLst>
              <a:ext uri="{FF2B5EF4-FFF2-40B4-BE49-F238E27FC236}">
                <a16:creationId xmlns:a16="http://schemas.microsoft.com/office/drawing/2014/main" id="{3F924E1F-53CC-43F0-8511-615D5577DBCD}"/>
              </a:ext>
            </a:extLst>
          </p:cNvPr>
          <p:cNvGrpSpPr/>
          <p:nvPr/>
        </p:nvGrpSpPr>
        <p:grpSpPr>
          <a:xfrm>
            <a:off x="3941071" y="1000662"/>
            <a:ext cx="715161" cy="605813"/>
            <a:chOff x="635402" y="1337615"/>
            <a:chExt cx="715161" cy="60581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856FB97-1C13-4B7D-AFFD-B52148D2A395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130">
                  <a:extLst>
                    <a:ext uri="{FF2B5EF4-FFF2-40B4-BE49-F238E27FC236}">
                      <a16:creationId xmlns:a16="http://schemas.microsoft.com/office/drawing/2014/main" id="{8835FF1A-10F6-4B3D-864D-2DB482AFC96A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8835FF1A-10F6-4B3D-864D-2DB482AFC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群組 164">
            <a:extLst>
              <a:ext uri="{FF2B5EF4-FFF2-40B4-BE49-F238E27FC236}">
                <a16:creationId xmlns:a16="http://schemas.microsoft.com/office/drawing/2014/main" id="{35101770-E9BF-4A30-BBAB-3BBCB80B0438}"/>
              </a:ext>
            </a:extLst>
          </p:cNvPr>
          <p:cNvGrpSpPr/>
          <p:nvPr/>
        </p:nvGrpSpPr>
        <p:grpSpPr>
          <a:xfrm>
            <a:off x="6194327" y="1000662"/>
            <a:ext cx="715161" cy="605813"/>
            <a:chOff x="635402" y="1337615"/>
            <a:chExt cx="715161" cy="605813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4B163B2-C828-42DE-8A3F-8D54CD603314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166">
                  <a:extLst>
                    <a:ext uri="{FF2B5EF4-FFF2-40B4-BE49-F238E27FC236}">
                      <a16:creationId xmlns:a16="http://schemas.microsoft.com/office/drawing/2014/main" id="{677D01A2-6423-4A4F-A182-97E91CF290E0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67" name="文字方塊 166">
                  <a:extLst>
                    <a:ext uri="{FF2B5EF4-FFF2-40B4-BE49-F238E27FC236}">
                      <a16:creationId xmlns:a16="http://schemas.microsoft.com/office/drawing/2014/main" id="{677D01A2-6423-4A4F-A182-97E91CF29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群組 167">
            <a:extLst>
              <a:ext uri="{FF2B5EF4-FFF2-40B4-BE49-F238E27FC236}">
                <a16:creationId xmlns:a16="http://schemas.microsoft.com/office/drawing/2014/main" id="{3CECDA15-B6BE-452D-A0D6-FCF708686119}"/>
              </a:ext>
            </a:extLst>
          </p:cNvPr>
          <p:cNvGrpSpPr/>
          <p:nvPr/>
        </p:nvGrpSpPr>
        <p:grpSpPr>
          <a:xfrm>
            <a:off x="8442001" y="1000662"/>
            <a:ext cx="715161" cy="605813"/>
            <a:chOff x="635402" y="1337615"/>
            <a:chExt cx="715161" cy="605813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81C4676-175C-4299-88FD-2874B615CE12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169">
                  <a:extLst>
                    <a:ext uri="{FF2B5EF4-FFF2-40B4-BE49-F238E27FC236}">
                      <a16:creationId xmlns:a16="http://schemas.microsoft.com/office/drawing/2014/main" id="{7D5C1436-70E5-4E14-9DC9-8DBE41E8143D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7D5C1436-70E5-4E14-9DC9-8DBE41E81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直線單箭頭接點 25">
            <a:extLst>
              <a:ext uri="{FF2B5EF4-FFF2-40B4-BE49-F238E27FC236}">
                <a16:creationId xmlns:a16="http://schemas.microsoft.com/office/drawing/2014/main" id="{81E1C871-F2F8-42AC-AFD4-4480852594D4}"/>
              </a:ext>
            </a:extLst>
          </p:cNvPr>
          <p:cNvCxnSpPr>
            <a:cxnSpLocks/>
          </p:cNvCxnSpPr>
          <p:nvPr/>
        </p:nvCxnSpPr>
        <p:spPr>
          <a:xfrm flipV="1">
            <a:off x="2012272" y="3981672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直線單箭頭接點 170">
            <a:extLst>
              <a:ext uri="{FF2B5EF4-FFF2-40B4-BE49-F238E27FC236}">
                <a16:creationId xmlns:a16="http://schemas.microsoft.com/office/drawing/2014/main" id="{928F8359-9B7D-4FFA-9B74-F8A416D3D75A}"/>
              </a:ext>
            </a:extLst>
          </p:cNvPr>
          <p:cNvCxnSpPr>
            <a:cxnSpLocks/>
          </p:cNvCxnSpPr>
          <p:nvPr/>
        </p:nvCxnSpPr>
        <p:spPr>
          <a:xfrm flipV="1">
            <a:off x="4288511" y="3966801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直線單箭頭接點 171">
            <a:extLst>
              <a:ext uri="{FF2B5EF4-FFF2-40B4-BE49-F238E27FC236}">
                <a16:creationId xmlns:a16="http://schemas.microsoft.com/office/drawing/2014/main" id="{12007D41-3006-4F26-B4D8-013A88FF0356}"/>
              </a:ext>
            </a:extLst>
          </p:cNvPr>
          <p:cNvCxnSpPr>
            <a:cxnSpLocks/>
          </p:cNvCxnSpPr>
          <p:nvPr/>
        </p:nvCxnSpPr>
        <p:spPr>
          <a:xfrm flipV="1">
            <a:off x="6534575" y="3966801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直線單箭頭接點 172">
            <a:extLst>
              <a:ext uri="{FF2B5EF4-FFF2-40B4-BE49-F238E27FC236}">
                <a16:creationId xmlns:a16="http://schemas.microsoft.com/office/drawing/2014/main" id="{3257D38D-DDB0-4B9B-A616-B831B12CF273}"/>
              </a:ext>
            </a:extLst>
          </p:cNvPr>
          <p:cNvCxnSpPr>
            <a:cxnSpLocks/>
          </p:cNvCxnSpPr>
          <p:nvPr/>
        </p:nvCxnSpPr>
        <p:spPr>
          <a:xfrm flipV="1">
            <a:off x="8784711" y="3981672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直線單箭頭接點 173">
            <a:extLst>
              <a:ext uri="{FF2B5EF4-FFF2-40B4-BE49-F238E27FC236}">
                <a16:creationId xmlns:a16="http://schemas.microsoft.com/office/drawing/2014/main" id="{09BFFDEF-F097-4DAF-AFF3-D52E7272D0B7}"/>
              </a:ext>
            </a:extLst>
          </p:cNvPr>
          <p:cNvCxnSpPr>
            <a:cxnSpLocks/>
          </p:cNvCxnSpPr>
          <p:nvPr/>
        </p:nvCxnSpPr>
        <p:spPr>
          <a:xfrm flipV="1">
            <a:off x="2012702" y="1621346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線單箭頭接點 174">
            <a:extLst>
              <a:ext uri="{FF2B5EF4-FFF2-40B4-BE49-F238E27FC236}">
                <a16:creationId xmlns:a16="http://schemas.microsoft.com/office/drawing/2014/main" id="{61AA3BCF-DB0E-4501-9FA2-B5837F2AC9E3}"/>
              </a:ext>
            </a:extLst>
          </p:cNvPr>
          <p:cNvCxnSpPr>
            <a:cxnSpLocks/>
          </p:cNvCxnSpPr>
          <p:nvPr/>
        </p:nvCxnSpPr>
        <p:spPr>
          <a:xfrm flipV="1">
            <a:off x="4288941" y="1606475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線單箭頭接點 175">
            <a:extLst>
              <a:ext uri="{FF2B5EF4-FFF2-40B4-BE49-F238E27FC236}">
                <a16:creationId xmlns:a16="http://schemas.microsoft.com/office/drawing/2014/main" id="{3599C019-F49D-4A27-9C38-8D468A843A22}"/>
              </a:ext>
            </a:extLst>
          </p:cNvPr>
          <p:cNvCxnSpPr>
            <a:cxnSpLocks/>
          </p:cNvCxnSpPr>
          <p:nvPr/>
        </p:nvCxnSpPr>
        <p:spPr>
          <a:xfrm flipV="1">
            <a:off x="6535005" y="1606475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直線單箭頭接點 176">
            <a:extLst>
              <a:ext uri="{FF2B5EF4-FFF2-40B4-BE49-F238E27FC236}">
                <a16:creationId xmlns:a16="http://schemas.microsoft.com/office/drawing/2014/main" id="{D6B72465-DB57-44D7-9747-78256D6C31A1}"/>
              </a:ext>
            </a:extLst>
          </p:cNvPr>
          <p:cNvCxnSpPr>
            <a:cxnSpLocks/>
          </p:cNvCxnSpPr>
          <p:nvPr/>
        </p:nvCxnSpPr>
        <p:spPr>
          <a:xfrm flipV="1">
            <a:off x="8785141" y="1621346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" name="矩形: 圓角 8">
            <a:extLst>
              <a:ext uri="{FF2B5EF4-FFF2-40B4-BE49-F238E27FC236}">
                <a16:creationId xmlns:a16="http://schemas.microsoft.com/office/drawing/2014/main" id="{BF747593-CDE7-42C8-B6D5-630DD547ACDE}"/>
              </a:ext>
            </a:extLst>
          </p:cNvPr>
          <p:cNvSpPr/>
          <p:nvPr/>
        </p:nvSpPr>
        <p:spPr>
          <a:xfrm>
            <a:off x="1321553" y="2224005"/>
            <a:ext cx="8085213" cy="1742796"/>
          </a:xfrm>
          <a:prstGeom prst="roundRect">
            <a:avLst/>
          </a:prstGeom>
          <a:blipFill>
            <a:blip r:embed="rId15"/>
            <a:tile tx="0" ty="0" sx="100000" sy="100000" flip="none" algn="tl"/>
          </a:blip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Self-Attention Layer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字方塊 29">
                <a:extLst>
                  <a:ext uri="{FF2B5EF4-FFF2-40B4-BE49-F238E27FC236}">
                    <a16:creationId xmlns:a16="http://schemas.microsoft.com/office/drawing/2014/main" id="{4EEC0C8B-22B3-46EB-9FD4-A8F30CBB4B3D}"/>
                  </a:ext>
                </a:extLst>
              </p:cNvPr>
              <p:cNvSpPr txBox="1"/>
              <p:nvPr/>
            </p:nvSpPr>
            <p:spPr>
              <a:xfrm>
                <a:off x="6194327" y="386499"/>
                <a:ext cx="55381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can be parallelly computed. </a:t>
                </a:r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54" name="文字方塊 29">
                <a:extLst>
                  <a:ext uri="{FF2B5EF4-FFF2-40B4-BE49-F238E27FC236}">
                    <a16:creationId xmlns:a16="http://schemas.microsoft.com/office/drawing/2014/main" id="{4EEC0C8B-22B3-46EB-9FD4-A8F30CBB4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327" y="386499"/>
                <a:ext cx="5538151" cy="461665"/>
              </a:xfrm>
              <a:prstGeom prst="rect">
                <a:avLst/>
              </a:prstGeom>
              <a:blipFill>
                <a:blip r:embed="rId16"/>
                <a:stretch>
                  <a:fillRect l="-33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78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kumimoji="1" lang="zh-CN" altLang="en-US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什么是语言表征学习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032ED9-7744-BE41-A656-41D3CE178E8B}"/>
              </a:ext>
            </a:extLst>
          </p:cNvPr>
          <p:cNvSpPr/>
          <p:nvPr/>
        </p:nvSpPr>
        <p:spPr>
          <a:xfrm>
            <a:off x="1755936" y="5746244"/>
            <a:ext cx="911018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400" dirty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就是说我们在做预测任务的同时，顺便把表征学习给做掉了。。。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8D58A26E-D3B0-B54D-81ED-27052E10F31D}"/>
              </a:ext>
            </a:extLst>
          </p:cNvPr>
          <p:cNvSpPr>
            <a:spLocks noGrp="1"/>
          </p:cNvSpPr>
          <p:nvPr/>
        </p:nvSpPr>
        <p:spPr>
          <a:xfrm>
            <a:off x="4584250" y="304834"/>
            <a:ext cx="6281873" cy="5709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深度学习的基本单元是</a:t>
            </a:r>
            <a:r>
              <a:rPr lang="zh-CN" altLang="en-US" b="1" dirty="0"/>
              <a:t>向量</a:t>
            </a:r>
            <a:r>
              <a:rPr lang="zh-CN" altLang="en-US" dirty="0"/>
              <a:t>。我们将建模对象对应到各自的向量 </a:t>
            </a:r>
            <a:r>
              <a:rPr lang="en" altLang="zh-CN" dirty="0"/>
              <a:t>x (x{1}, x{2}, ..., x{n})</a:t>
            </a:r>
            <a:r>
              <a:rPr lang="zh-CN" altLang="en" dirty="0"/>
              <a:t>，</a:t>
            </a:r>
            <a:r>
              <a:rPr lang="zh-CN" altLang="en-US" dirty="0"/>
              <a:t>然后通过</a:t>
            </a:r>
            <a:r>
              <a:rPr lang="zh-CN" altLang="en-US" b="1" dirty="0"/>
              <a:t>变换 </a:t>
            </a:r>
            <a:r>
              <a:rPr lang="en-US" altLang="zh-CN" b="1" dirty="0"/>
              <a:t>(</a:t>
            </a:r>
            <a:r>
              <a:rPr lang="en" altLang="zh-CN" b="1" dirty="0"/>
              <a:t>Transformation) </a:t>
            </a:r>
            <a:r>
              <a:rPr lang="zh-CN" altLang="en-US" dirty="0"/>
              <a:t>、</a:t>
            </a:r>
            <a:r>
              <a:rPr lang="zh-CN" altLang="en-US" b="1" dirty="0"/>
              <a:t>整合 </a:t>
            </a:r>
            <a:r>
              <a:rPr lang="en-US" altLang="zh-CN" b="1" dirty="0"/>
              <a:t>(</a:t>
            </a:r>
            <a:r>
              <a:rPr lang="en" altLang="zh-CN" b="1" dirty="0"/>
              <a:t>Aggregation)</a:t>
            </a:r>
            <a:r>
              <a:rPr lang="zh-CN" altLang="en-US" dirty="0"/>
              <a:t>得到新的向量 </a:t>
            </a:r>
            <a:r>
              <a:rPr lang="en" altLang="zh-CN" dirty="0"/>
              <a:t>h</a:t>
            </a:r>
            <a:r>
              <a:rPr lang="zh-CN" altLang="en" dirty="0"/>
              <a:t>，</a:t>
            </a:r>
            <a:r>
              <a:rPr lang="zh-CN" altLang="en-US" dirty="0"/>
              <a:t>再基于向量 </a:t>
            </a:r>
            <a:r>
              <a:rPr lang="en" altLang="zh-CN" dirty="0"/>
              <a:t>h </a:t>
            </a:r>
            <a:r>
              <a:rPr lang="zh-CN" altLang="en-US" dirty="0"/>
              <a:t>得到输出的判断 </a:t>
            </a:r>
            <a:r>
              <a:rPr lang="en" altLang="zh-CN" dirty="0"/>
              <a:t>y</a:t>
            </a:r>
            <a:r>
              <a:rPr lang="zh-CN" altLang="en" dirty="0"/>
              <a:t>。</a:t>
            </a:r>
            <a:r>
              <a:rPr lang="zh-CN" altLang="en-US" dirty="0"/>
              <a:t> </a:t>
            </a:r>
            <a:r>
              <a:rPr lang="en" altLang="zh-CN" dirty="0"/>
              <a:t>h </a:t>
            </a:r>
            <a:r>
              <a:rPr lang="zh-CN" altLang="en-US" dirty="0"/>
              <a:t>就是我们说的</a:t>
            </a:r>
            <a:r>
              <a:rPr lang="zh-CN" altLang="en-US" b="1" dirty="0"/>
              <a:t>表征 </a:t>
            </a:r>
            <a:r>
              <a:rPr lang="en-US" altLang="zh-CN" b="1" dirty="0"/>
              <a:t>(</a:t>
            </a:r>
            <a:r>
              <a:rPr lang="en" altLang="zh-CN" b="1" dirty="0"/>
              <a:t>Representation)</a:t>
            </a:r>
            <a:r>
              <a:rPr lang="zh-CN" altLang="en" dirty="0"/>
              <a:t>，</a:t>
            </a:r>
            <a:r>
              <a:rPr lang="zh-CN" altLang="en-US" dirty="0"/>
              <a:t>它是一个向量，描述了我们的建模对象。</a:t>
            </a:r>
            <a:endParaRPr lang="en-US" altLang="zh-CN" dirty="0"/>
          </a:p>
          <a:p>
            <a:r>
              <a:rPr lang="zh-CN" altLang="en-US" b="1" dirty="0">
                <a:hlinkClick r:id="rId2"/>
              </a:rPr>
              <a:t>语言表征学习</a:t>
            </a:r>
            <a:r>
              <a:rPr lang="zh-CN" altLang="en-US" dirty="0"/>
              <a:t>就是解决</a:t>
            </a:r>
            <a:r>
              <a:rPr lang="zh-CN" altLang="en-US" b="1" dirty="0"/>
              <a:t>怎么样将一个词、一句话、一篇文章通过变换 </a:t>
            </a:r>
            <a:r>
              <a:rPr lang="en-US" altLang="zh-CN" b="1" dirty="0"/>
              <a:t>(</a:t>
            </a:r>
            <a:r>
              <a:rPr lang="en" altLang="zh-CN" b="1" dirty="0"/>
              <a:t>Transformation) </a:t>
            </a:r>
            <a:r>
              <a:rPr lang="zh-CN" altLang="en-US" b="1" dirty="0"/>
              <a:t>和整合 </a:t>
            </a:r>
            <a:r>
              <a:rPr lang="en-US" altLang="zh-CN" b="1" dirty="0"/>
              <a:t>(</a:t>
            </a:r>
            <a:r>
              <a:rPr lang="en" altLang="zh-CN" b="1" dirty="0"/>
              <a:t>Aggregation) </a:t>
            </a:r>
            <a:r>
              <a:rPr lang="zh-CN" altLang="en-US" b="1" dirty="0"/>
              <a:t>转化成对应的向量 </a:t>
            </a:r>
            <a:r>
              <a:rPr lang="en" altLang="zh-CN" b="1" dirty="0"/>
              <a:t>h </a:t>
            </a:r>
            <a:r>
              <a:rPr lang="zh-CN" altLang="en-US" b="1" dirty="0"/>
              <a:t>的问题。</a:t>
            </a:r>
            <a:endParaRPr lang="en-US" altLang="zh-CN" b="1" dirty="0"/>
          </a:p>
          <a:p>
            <a:r>
              <a:rPr lang="zh-CN" altLang="en-US" dirty="0"/>
              <a:t>深度学习解决这个问题的办法是</a:t>
            </a:r>
            <a:r>
              <a:rPr lang="zh-CN" altLang="en-US" b="1" dirty="0">
                <a:solidFill>
                  <a:srgbClr val="FC7714"/>
                </a:solidFill>
              </a:rPr>
              <a:t>人工设计一个带有可调参数的模型，通过指定一系列的 </a:t>
            </a:r>
            <a:r>
              <a:rPr lang="en-US" altLang="zh-CN" b="1" dirty="0">
                <a:solidFill>
                  <a:srgbClr val="FC7714"/>
                </a:solidFill>
              </a:rPr>
              <a:t>(</a:t>
            </a:r>
            <a:r>
              <a:rPr lang="zh-CN" altLang="en-US" b="1" dirty="0">
                <a:solidFill>
                  <a:srgbClr val="FC7714"/>
                </a:solidFill>
              </a:rPr>
              <a:t>输入→输出</a:t>
            </a:r>
            <a:r>
              <a:rPr lang="en-US" altLang="zh-CN" b="1" dirty="0">
                <a:solidFill>
                  <a:srgbClr val="FC7714"/>
                </a:solidFill>
              </a:rPr>
              <a:t>) </a:t>
            </a:r>
            <a:r>
              <a:rPr lang="zh-CN" altLang="en-US" b="1" dirty="0">
                <a:solidFill>
                  <a:srgbClr val="FC7714"/>
                </a:solidFill>
              </a:rPr>
              <a:t>对 </a:t>
            </a:r>
            <a:r>
              <a:rPr lang="en-US" altLang="zh-CN" b="1" dirty="0">
                <a:solidFill>
                  <a:srgbClr val="FC7714"/>
                </a:solidFill>
              </a:rPr>
              <a:t>(</a:t>
            </a:r>
            <a:r>
              <a:rPr lang="en" altLang="zh-CN" b="1" dirty="0">
                <a:solidFill>
                  <a:srgbClr val="FC7714"/>
                </a:solidFill>
              </a:rPr>
              <a:t>x → y)</a:t>
            </a:r>
            <a:r>
              <a:rPr lang="zh-CN" altLang="en" b="1" dirty="0">
                <a:solidFill>
                  <a:srgbClr val="FC7714"/>
                </a:solidFill>
              </a:rPr>
              <a:t>，</a:t>
            </a:r>
            <a:r>
              <a:rPr lang="zh-CN" altLang="en-US" b="1" dirty="0">
                <a:solidFill>
                  <a:srgbClr val="FC7714"/>
                </a:solidFill>
              </a:rPr>
              <a:t>让模型学习得到最优的参数</a:t>
            </a:r>
            <a:r>
              <a:rPr lang="zh-CN" altLang="en-US" dirty="0">
                <a:solidFill>
                  <a:srgbClr val="FC7714"/>
                </a:solidFill>
              </a:rPr>
              <a:t>。</a:t>
            </a:r>
            <a:r>
              <a:rPr lang="zh-CN" altLang="en-US" dirty="0"/>
              <a:t>当参数确定之后，</a:t>
            </a:r>
            <a:r>
              <a:rPr lang="zh-CN" altLang="en-US" b="1" dirty="0"/>
              <a:t>模型除了可以完成从 </a:t>
            </a:r>
            <a:r>
              <a:rPr lang="en" altLang="zh-CN" b="1" dirty="0"/>
              <a:t>x </a:t>
            </a:r>
            <a:r>
              <a:rPr lang="zh-CN" altLang="en-US" b="1" dirty="0"/>
              <a:t>预测 </a:t>
            </a:r>
            <a:r>
              <a:rPr lang="en" altLang="zh-CN" b="1" dirty="0"/>
              <a:t>y </a:t>
            </a:r>
            <a:r>
              <a:rPr lang="zh-CN" altLang="en-US" b="1" dirty="0"/>
              <a:t>的任务之外，其中间把 </a:t>
            </a:r>
            <a:r>
              <a:rPr lang="en" altLang="zh-CN" b="1" dirty="0"/>
              <a:t>x </a:t>
            </a:r>
            <a:r>
              <a:rPr lang="zh-CN" altLang="en-US" b="1" dirty="0"/>
              <a:t>变换成 </a:t>
            </a:r>
            <a:r>
              <a:rPr lang="en" altLang="zh-CN" b="1" dirty="0"/>
              <a:t>h </a:t>
            </a:r>
            <a:r>
              <a:rPr lang="zh-CN" altLang="en-US" b="1" dirty="0"/>
              <a:t>的方法也是可以用到其他任务的。这也是我们为什么要做表征学习。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374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群組 4">
            <a:extLst>
              <a:ext uri="{FF2B5EF4-FFF2-40B4-BE49-F238E27FC236}">
                <a16:creationId xmlns:a16="http://schemas.microsoft.com/office/drawing/2014/main" id="{DF6AC71B-E600-4B00-99A7-DB92FF59C99A}"/>
              </a:ext>
            </a:extLst>
          </p:cNvPr>
          <p:cNvGrpSpPr/>
          <p:nvPr/>
        </p:nvGrpSpPr>
        <p:grpSpPr>
          <a:xfrm>
            <a:off x="3479373" y="4722929"/>
            <a:ext cx="715161" cy="1669208"/>
            <a:chOff x="988440" y="4874027"/>
            <a:chExt cx="715161" cy="16692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4317613-ADC7-4620-8D9A-B9F1B88BDF6F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F5FDB1E-CEBE-4567-A9E6-A387C0DB13EB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2" name="直線單箭頭接點 7">
              <a:extLst>
                <a:ext uri="{FF2B5EF4-FFF2-40B4-BE49-F238E27FC236}">
                  <a16:creationId xmlns:a16="http://schemas.microsoft.com/office/drawing/2014/main" id="{D6BF28FB-5858-4CCE-8EF5-84CE3047EAB2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8">
                  <a:extLst>
                    <a:ext uri="{FF2B5EF4-FFF2-40B4-BE49-F238E27FC236}">
                      <a16:creationId xmlns:a16="http://schemas.microsoft.com/office/drawing/2014/main" id="{52D05C20-5DEE-414F-A72A-025849C4EE8A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52D05C20-5DEE-414F-A72A-025849C4E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9">
            <a:extLst>
              <a:ext uri="{FF2B5EF4-FFF2-40B4-BE49-F238E27FC236}">
                <a16:creationId xmlns:a16="http://schemas.microsoft.com/office/drawing/2014/main" id="{D2F441CA-55D3-418D-93D8-9618A55A4654}"/>
              </a:ext>
            </a:extLst>
          </p:cNvPr>
          <p:cNvGrpSpPr/>
          <p:nvPr/>
        </p:nvGrpSpPr>
        <p:grpSpPr>
          <a:xfrm>
            <a:off x="5716844" y="4722928"/>
            <a:ext cx="715161" cy="1669209"/>
            <a:chOff x="3049476" y="4874026"/>
            <a:chExt cx="715161" cy="166920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40BCB28-0DFC-4429-984E-62CDB828DC40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D92CD00-2BED-4835-867D-9915ADFEB530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7" name="直線單箭頭接點 12">
              <a:extLst>
                <a:ext uri="{FF2B5EF4-FFF2-40B4-BE49-F238E27FC236}">
                  <a16:creationId xmlns:a16="http://schemas.microsoft.com/office/drawing/2014/main" id="{F602828B-A193-4297-84D1-D3E4C076204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3">
                  <a:extLst>
                    <a:ext uri="{FF2B5EF4-FFF2-40B4-BE49-F238E27FC236}">
                      <a16:creationId xmlns:a16="http://schemas.microsoft.com/office/drawing/2014/main" id="{956755CC-467C-4C5C-8287-DFC1D6024145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956755CC-467C-4C5C-8287-DFC1D6024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群組 14">
            <a:extLst>
              <a:ext uri="{FF2B5EF4-FFF2-40B4-BE49-F238E27FC236}">
                <a16:creationId xmlns:a16="http://schemas.microsoft.com/office/drawing/2014/main" id="{E0AADE7A-A002-43F7-8396-D1EA8AEE615E}"/>
              </a:ext>
            </a:extLst>
          </p:cNvPr>
          <p:cNvGrpSpPr/>
          <p:nvPr/>
        </p:nvGrpSpPr>
        <p:grpSpPr>
          <a:xfrm>
            <a:off x="7954315" y="4737798"/>
            <a:ext cx="715161" cy="1669209"/>
            <a:chOff x="5344903" y="4888896"/>
            <a:chExt cx="715161" cy="166920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4BCC01A-5E51-4600-A55F-4E6A48C87B8C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1" name="直線單箭頭接點 16">
              <a:extLst>
                <a:ext uri="{FF2B5EF4-FFF2-40B4-BE49-F238E27FC236}">
                  <a16:creationId xmlns:a16="http://schemas.microsoft.com/office/drawing/2014/main" id="{38F9610B-3485-4DEA-BA17-AEA138728343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D2D2222-40B6-4C3D-84C9-F4A47F03C396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18">
                  <a:extLst>
                    <a:ext uri="{FF2B5EF4-FFF2-40B4-BE49-F238E27FC236}">
                      <a16:creationId xmlns:a16="http://schemas.microsoft.com/office/drawing/2014/main" id="{390FEBEC-F7ED-449B-9A80-6F539BB1A51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390FEBEC-F7ED-449B-9A80-6F539BB1A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群組 19">
            <a:extLst>
              <a:ext uri="{FF2B5EF4-FFF2-40B4-BE49-F238E27FC236}">
                <a16:creationId xmlns:a16="http://schemas.microsoft.com/office/drawing/2014/main" id="{C78B56A5-3707-408E-A928-D4F706EDA46D}"/>
              </a:ext>
            </a:extLst>
          </p:cNvPr>
          <p:cNvGrpSpPr/>
          <p:nvPr/>
        </p:nvGrpSpPr>
        <p:grpSpPr>
          <a:xfrm>
            <a:off x="10191786" y="4754599"/>
            <a:ext cx="715161" cy="1669209"/>
            <a:chOff x="7700853" y="4905697"/>
            <a:chExt cx="715161" cy="1669209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BFD5198-84CC-4F8C-8A18-E95627AC662A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6" name="直線單箭頭接點 21">
              <a:extLst>
                <a:ext uri="{FF2B5EF4-FFF2-40B4-BE49-F238E27FC236}">
                  <a16:creationId xmlns:a16="http://schemas.microsoft.com/office/drawing/2014/main" id="{35C8AE2F-86BB-4B3C-A315-C37612ACC836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EB0B3CA-3DA9-4FED-BF8F-9485A70E8E17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3">
                  <a:extLst>
                    <a:ext uri="{FF2B5EF4-FFF2-40B4-BE49-F238E27FC236}">
                      <a16:creationId xmlns:a16="http://schemas.microsoft.com/office/drawing/2014/main" id="{02E0DFDE-B6F6-4E75-BFF8-8C8B980D7631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02E0DFDE-B6F6-4E75-BFF8-8C8B980D7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C93FB94A-7DA5-40D7-AE26-7B5774F3619E}"/>
              </a:ext>
            </a:extLst>
          </p:cNvPr>
          <p:cNvSpPr/>
          <p:nvPr/>
        </p:nvSpPr>
        <p:spPr>
          <a:xfrm>
            <a:off x="4208818" y="3644765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6">
                <a:extLst>
                  <a:ext uri="{FF2B5EF4-FFF2-40B4-BE49-F238E27FC236}">
                    <a16:creationId xmlns:a16="http://schemas.microsoft.com/office/drawing/2014/main" id="{812118A3-2DAB-4E0A-A743-A23B98CA552D}"/>
                  </a:ext>
                </a:extLst>
              </p:cNvPr>
              <p:cNvSpPr txBox="1"/>
              <p:nvPr/>
            </p:nvSpPr>
            <p:spPr>
              <a:xfrm>
                <a:off x="4017059" y="368230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30" name="文字方塊 26">
                <a:extLst>
                  <a:ext uri="{FF2B5EF4-FFF2-40B4-BE49-F238E27FC236}">
                    <a16:creationId xmlns:a16="http://schemas.microsoft.com/office/drawing/2014/main" id="{812118A3-2DAB-4E0A-A743-A23B98CA5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059" y="3682308"/>
                <a:ext cx="71516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9211C3B7-9B1B-4141-A061-0A274A515B63}"/>
              </a:ext>
            </a:extLst>
          </p:cNvPr>
          <p:cNvSpPr/>
          <p:nvPr/>
        </p:nvSpPr>
        <p:spPr>
          <a:xfrm>
            <a:off x="3636440" y="364476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28">
                <a:extLst>
                  <a:ext uri="{FF2B5EF4-FFF2-40B4-BE49-F238E27FC236}">
                    <a16:creationId xmlns:a16="http://schemas.microsoft.com/office/drawing/2014/main" id="{695BB679-DB4A-49DC-AD2B-B2817945ACB7}"/>
                  </a:ext>
                </a:extLst>
              </p:cNvPr>
              <p:cNvSpPr txBox="1"/>
              <p:nvPr/>
            </p:nvSpPr>
            <p:spPr>
              <a:xfrm>
                <a:off x="3454955" y="369258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32" name="文字方塊 28">
                <a:extLst>
                  <a:ext uri="{FF2B5EF4-FFF2-40B4-BE49-F238E27FC236}">
                    <a16:creationId xmlns:a16="http://schemas.microsoft.com/office/drawing/2014/main" id="{695BB679-DB4A-49DC-AD2B-B2817945A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955" y="3692582"/>
                <a:ext cx="7151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00E95762-C646-4D54-BA1C-6F880AF27807}"/>
              </a:ext>
            </a:extLst>
          </p:cNvPr>
          <p:cNvSpPr/>
          <p:nvPr/>
        </p:nvSpPr>
        <p:spPr>
          <a:xfrm>
            <a:off x="3074337" y="3644765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字方塊 30">
                <a:extLst>
                  <a:ext uri="{FF2B5EF4-FFF2-40B4-BE49-F238E27FC236}">
                    <a16:creationId xmlns:a16="http://schemas.microsoft.com/office/drawing/2014/main" id="{EF4CC1BA-CF56-44B1-A2B3-E71E741B668E}"/>
                  </a:ext>
                </a:extLst>
              </p:cNvPr>
              <p:cNvSpPr txBox="1"/>
              <p:nvPr/>
            </p:nvSpPr>
            <p:spPr>
              <a:xfrm>
                <a:off x="2892852" y="369258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34" name="文字方塊 30">
                <a:extLst>
                  <a:ext uri="{FF2B5EF4-FFF2-40B4-BE49-F238E27FC236}">
                    <a16:creationId xmlns:a16="http://schemas.microsoft.com/office/drawing/2014/main" id="{EF4CC1BA-CF56-44B1-A2B3-E71E741B6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852" y="3692582"/>
                <a:ext cx="715161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單箭頭接點 31">
            <a:extLst>
              <a:ext uri="{FF2B5EF4-FFF2-40B4-BE49-F238E27FC236}">
                <a16:creationId xmlns:a16="http://schemas.microsoft.com/office/drawing/2014/main" id="{B620E6F9-C89A-4E56-A285-1B4BD908E50C}"/>
              </a:ext>
            </a:extLst>
          </p:cNvPr>
          <p:cNvCxnSpPr>
            <a:cxnSpLocks/>
          </p:cNvCxnSpPr>
          <p:nvPr/>
        </p:nvCxnSpPr>
        <p:spPr>
          <a:xfrm flipV="1">
            <a:off x="3789028" y="4188712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直線單箭頭接點 32">
            <a:extLst>
              <a:ext uri="{FF2B5EF4-FFF2-40B4-BE49-F238E27FC236}">
                <a16:creationId xmlns:a16="http://schemas.microsoft.com/office/drawing/2014/main" id="{3DBAFCAF-E5BE-48AF-A7AF-D1ECA850BFA1}"/>
              </a:ext>
            </a:extLst>
          </p:cNvPr>
          <p:cNvCxnSpPr>
            <a:cxnSpLocks/>
          </p:cNvCxnSpPr>
          <p:nvPr/>
        </p:nvCxnSpPr>
        <p:spPr>
          <a:xfrm>
            <a:off x="3206951" y="4468551"/>
            <a:ext cx="114586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7" name="直線單箭頭接點 33">
            <a:extLst>
              <a:ext uri="{FF2B5EF4-FFF2-40B4-BE49-F238E27FC236}">
                <a16:creationId xmlns:a16="http://schemas.microsoft.com/office/drawing/2014/main" id="{D8F3DA89-ACA1-406A-BA14-C94352E5B977}"/>
              </a:ext>
            </a:extLst>
          </p:cNvPr>
          <p:cNvCxnSpPr>
            <a:cxnSpLocks/>
          </p:cNvCxnSpPr>
          <p:nvPr/>
        </p:nvCxnSpPr>
        <p:spPr>
          <a:xfrm flipV="1">
            <a:off x="3206951" y="418670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線單箭頭接點 34">
            <a:extLst>
              <a:ext uri="{FF2B5EF4-FFF2-40B4-BE49-F238E27FC236}">
                <a16:creationId xmlns:a16="http://schemas.microsoft.com/office/drawing/2014/main" id="{B86C6EC9-F9D9-406D-9CD6-418066E8D490}"/>
              </a:ext>
            </a:extLst>
          </p:cNvPr>
          <p:cNvCxnSpPr>
            <a:cxnSpLocks/>
          </p:cNvCxnSpPr>
          <p:nvPr/>
        </p:nvCxnSpPr>
        <p:spPr>
          <a:xfrm flipV="1">
            <a:off x="4352818" y="418670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2DEACDA9-EE40-4FE9-84BC-E65FF888DF5F}"/>
              </a:ext>
            </a:extLst>
          </p:cNvPr>
          <p:cNvSpPr/>
          <p:nvPr/>
        </p:nvSpPr>
        <p:spPr>
          <a:xfrm>
            <a:off x="6485030" y="3627835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37">
                <a:extLst>
                  <a:ext uri="{FF2B5EF4-FFF2-40B4-BE49-F238E27FC236}">
                    <a16:creationId xmlns:a16="http://schemas.microsoft.com/office/drawing/2014/main" id="{050A3D89-2121-4DA7-B602-6AF9D5D5B4C3}"/>
                  </a:ext>
                </a:extLst>
              </p:cNvPr>
              <p:cNvSpPr txBox="1"/>
              <p:nvPr/>
            </p:nvSpPr>
            <p:spPr>
              <a:xfrm>
                <a:off x="6293271" y="366537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40" name="文字方塊 37">
                <a:extLst>
                  <a:ext uri="{FF2B5EF4-FFF2-40B4-BE49-F238E27FC236}">
                    <a16:creationId xmlns:a16="http://schemas.microsoft.com/office/drawing/2014/main" id="{050A3D89-2121-4DA7-B602-6AF9D5D5B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271" y="3665378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>
            <a:extLst>
              <a:ext uri="{FF2B5EF4-FFF2-40B4-BE49-F238E27FC236}">
                <a16:creationId xmlns:a16="http://schemas.microsoft.com/office/drawing/2014/main" id="{17470311-0B4F-4B5D-8DC9-A253411C80B2}"/>
              </a:ext>
            </a:extLst>
          </p:cNvPr>
          <p:cNvSpPr/>
          <p:nvPr/>
        </p:nvSpPr>
        <p:spPr>
          <a:xfrm>
            <a:off x="5912652" y="362783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字方塊 39">
                <a:extLst>
                  <a:ext uri="{FF2B5EF4-FFF2-40B4-BE49-F238E27FC236}">
                    <a16:creationId xmlns:a16="http://schemas.microsoft.com/office/drawing/2014/main" id="{C095B23D-4C97-4D25-9290-CDFE8B70DBC7}"/>
                  </a:ext>
                </a:extLst>
              </p:cNvPr>
              <p:cNvSpPr txBox="1"/>
              <p:nvPr/>
            </p:nvSpPr>
            <p:spPr>
              <a:xfrm>
                <a:off x="5731167" y="36756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42" name="文字方塊 39">
                <a:extLst>
                  <a:ext uri="{FF2B5EF4-FFF2-40B4-BE49-F238E27FC236}">
                    <a16:creationId xmlns:a16="http://schemas.microsoft.com/office/drawing/2014/main" id="{C095B23D-4C97-4D25-9290-CDFE8B70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67" y="3675652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>
            <a:extLst>
              <a:ext uri="{FF2B5EF4-FFF2-40B4-BE49-F238E27FC236}">
                <a16:creationId xmlns:a16="http://schemas.microsoft.com/office/drawing/2014/main" id="{64983A40-B2D2-4AFD-8334-492349B54618}"/>
              </a:ext>
            </a:extLst>
          </p:cNvPr>
          <p:cNvSpPr/>
          <p:nvPr/>
        </p:nvSpPr>
        <p:spPr>
          <a:xfrm>
            <a:off x="5350549" y="3627835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41">
                <a:extLst>
                  <a:ext uri="{FF2B5EF4-FFF2-40B4-BE49-F238E27FC236}">
                    <a16:creationId xmlns:a16="http://schemas.microsoft.com/office/drawing/2014/main" id="{929F966E-B970-4D98-9608-2404261C2D18}"/>
                  </a:ext>
                </a:extLst>
              </p:cNvPr>
              <p:cNvSpPr txBox="1"/>
              <p:nvPr/>
            </p:nvSpPr>
            <p:spPr>
              <a:xfrm>
                <a:off x="5169064" y="36756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44" name="文字方塊 41">
                <a:extLst>
                  <a:ext uri="{FF2B5EF4-FFF2-40B4-BE49-F238E27FC236}">
                    <a16:creationId xmlns:a16="http://schemas.microsoft.com/office/drawing/2014/main" id="{929F966E-B970-4D98-9608-2404261C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064" y="3675652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2">
            <a:extLst>
              <a:ext uri="{FF2B5EF4-FFF2-40B4-BE49-F238E27FC236}">
                <a16:creationId xmlns:a16="http://schemas.microsoft.com/office/drawing/2014/main" id="{D024C4C0-4D5B-4093-88F4-175D5B675665}"/>
              </a:ext>
            </a:extLst>
          </p:cNvPr>
          <p:cNvCxnSpPr>
            <a:cxnSpLocks/>
          </p:cNvCxnSpPr>
          <p:nvPr/>
        </p:nvCxnSpPr>
        <p:spPr>
          <a:xfrm flipV="1">
            <a:off x="6065240" y="4171782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直線單箭頭接點 43">
            <a:extLst>
              <a:ext uri="{FF2B5EF4-FFF2-40B4-BE49-F238E27FC236}">
                <a16:creationId xmlns:a16="http://schemas.microsoft.com/office/drawing/2014/main" id="{D3CA4BBA-C8DA-4B03-9A5E-B9FBB612C075}"/>
              </a:ext>
            </a:extLst>
          </p:cNvPr>
          <p:cNvCxnSpPr>
            <a:cxnSpLocks/>
          </p:cNvCxnSpPr>
          <p:nvPr/>
        </p:nvCxnSpPr>
        <p:spPr>
          <a:xfrm>
            <a:off x="5483163" y="4451621"/>
            <a:ext cx="114586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7" name="直線單箭頭接點 44">
            <a:extLst>
              <a:ext uri="{FF2B5EF4-FFF2-40B4-BE49-F238E27FC236}">
                <a16:creationId xmlns:a16="http://schemas.microsoft.com/office/drawing/2014/main" id="{AF94A441-370D-4AD4-A876-743C6A923E44}"/>
              </a:ext>
            </a:extLst>
          </p:cNvPr>
          <p:cNvCxnSpPr>
            <a:cxnSpLocks/>
          </p:cNvCxnSpPr>
          <p:nvPr/>
        </p:nvCxnSpPr>
        <p:spPr>
          <a:xfrm flipV="1">
            <a:off x="5483163" y="416977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直線單箭頭接點 45">
            <a:extLst>
              <a:ext uri="{FF2B5EF4-FFF2-40B4-BE49-F238E27FC236}">
                <a16:creationId xmlns:a16="http://schemas.microsoft.com/office/drawing/2014/main" id="{EDE0455E-3719-40AE-B28B-5E8B5ED7E801}"/>
              </a:ext>
            </a:extLst>
          </p:cNvPr>
          <p:cNvCxnSpPr>
            <a:cxnSpLocks/>
          </p:cNvCxnSpPr>
          <p:nvPr/>
        </p:nvCxnSpPr>
        <p:spPr>
          <a:xfrm flipV="1">
            <a:off x="6629030" y="416977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509855C9-EBCC-4ACC-A6C3-97F5A6B164B3}"/>
              </a:ext>
            </a:extLst>
          </p:cNvPr>
          <p:cNvSpPr/>
          <p:nvPr/>
        </p:nvSpPr>
        <p:spPr>
          <a:xfrm>
            <a:off x="8729146" y="3638429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字方塊 48">
                <a:extLst>
                  <a:ext uri="{FF2B5EF4-FFF2-40B4-BE49-F238E27FC236}">
                    <a16:creationId xmlns:a16="http://schemas.microsoft.com/office/drawing/2014/main" id="{D4DC085F-092E-4ACC-B97A-B449CF047D4D}"/>
                  </a:ext>
                </a:extLst>
              </p:cNvPr>
              <p:cNvSpPr txBox="1"/>
              <p:nvPr/>
            </p:nvSpPr>
            <p:spPr>
              <a:xfrm>
                <a:off x="8537387" y="367597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50" name="文字方塊 48">
                <a:extLst>
                  <a:ext uri="{FF2B5EF4-FFF2-40B4-BE49-F238E27FC236}">
                    <a16:creationId xmlns:a16="http://schemas.microsoft.com/office/drawing/2014/main" id="{D4DC085F-092E-4ACC-B97A-B449CF047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87" y="3675972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AB758357-148A-4E49-8DD8-A9F9583E14F1}"/>
              </a:ext>
            </a:extLst>
          </p:cNvPr>
          <p:cNvSpPr/>
          <p:nvPr/>
        </p:nvSpPr>
        <p:spPr>
          <a:xfrm>
            <a:off x="8156768" y="3638429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2F928C3E-BC74-436F-9275-DFFF64761919}"/>
                  </a:ext>
                </a:extLst>
              </p:cNvPr>
              <p:cNvSpPr txBox="1"/>
              <p:nvPr/>
            </p:nvSpPr>
            <p:spPr>
              <a:xfrm>
                <a:off x="7975283" y="368624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2F928C3E-BC74-436F-9275-DFFF64761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283" y="3686246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>
            <a:extLst>
              <a:ext uri="{FF2B5EF4-FFF2-40B4-BE49-F238E27FC236}">
                <a16:creationId xmlns:a16="http://schemas.microsoft.com/office/drawing/2014/main" id="{0374AB35-F388-4743-8630-E21D3CAF3823}"/>
              </a:ext>
            </a:extLst>
          </p:cNvPr>
          <p:cNvSpPr/>
          <p:nvPr/>
        </p:nvSpPr>
        <p:spPr>
          <a:xfrm>
            <a:off x="7594665" y="3638429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字方塊 52">
                <a:extLst>
                  <a:ext uri="{FF2B5EF4-FFF2-40B4-BE49-F238E27FC236}">
                    <a16:creationId xmlns:a16="http://schemas.microsoft.com/office/drawing/2014/main" id="{42371904-9D32-473C-BA14-F0B6FCA13C25}"/>
                  </a:ext>
                </a:extLst>
              </p:cNvPr>
              <p:cNvSpPr txBox="1"/>
              <p:nvPr/>
            </p:nvSpPr>
            <p:spPr>
              <a:xfrm>
                <a:off x="7413180" y="368624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54" name="文字方塊 52">
                <a:extLst>
                  <a:ext uri="{FF2B5EF4-FFF2-40B4-BE49-F238E27FC236}">
                    <a16:creationId xmlns:a16="http://schemas.microsoft.com/office/drawing/2014/main" id="{42371904-9D32-473C-BA14-F0B6FCA13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180" y="3686246"/>
                <a:ext cx="715161" cy="461665"/>
              </a:xfrm>
              <a:prstGeom prst="rect">
                <a:avLst/>
              </a:prstGeom>
              <a:blipFill>
                <a:blip r:embed="rId1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3">
            <a:extLst>
              <a:ext uri="{FF2B5EF4-FFF2-40B4-BE49-F238E27FC236}">
                <a16:creationId xmlns:a16="http://schemas.microsoft.com/office/drawing/2014/main" id="{FA9EDD5F-6AE2-4C23-99CB-2DA99BE92C47}"/>
              </a:ext>
            </a:extLst>
          </p:cNvPr>
          <p:cNvCxnSpPr>
            <a:cxnSpLocks/>
          </p:cNvCxnSpPr>
          <p:nvPr/>
        </p:nvCxnSpPr>
        <p:spPr>
          <a:xfrm flipV="1">
            <a:off x="8309356" y="4182376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直線單箭頭接點 54">
            <a:extLst>
              <a:ext uri="{FF2B5EF4-FFF2-40B4-BE49-F238E27FC236}">
                <a16:creationId xmlns:a16="http://schemas.microsoft.com/office/drawing/2014/main" id="{051735C3-ACD4-4DCF-83A6-510922799E74}"/>
              </a:ext>
            </a:extLst>
          </p:cNvPr>
          <p:cNvCxnSpPr>
            <a:cxnSpLocks/>
          </p:cNvCxnSpPr>
          <p:nvPr/>
        </p:nvCxnSpPr>
        <p:spPr>
          <a:xfrm>
            <a:off x="7727279" y="4462215"/>
            <a:ext cx="114586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7" name="直線單箭頭接點 55">
            <a:extLst>
              <a:ext uri="{FF2B5EF4-FFF2-40B4-BE49-F238E27FC236}">
                <a16:creationId xmlns:a16="http://schemas.microsoft.com/office/drawing/2014/main" id="{73EF5414-B48D-421C-83BC-4076B476663B}"/>
              </a:ext>
            </a:extLst>
          </p:cNvPr>
          <p:cNvCxnSpPr>
            <a:cxnSpLocks/>
          </p:cNvCxnSpPr>
          <p:nvPr/>
        </p:nvCxnSpPr>
        <p:spPr>
          <a:xfrm flipV="1">
            <a:off x="7727279" y="4180366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線單箭頭接點 56">
            <a:extLst>
              <a:ext uri="{FF2B5EF4-FFF2-40B4-BE49-F238E27FC236}">
                <a16:creationId xmlns:a16="http://schemas.microsoft.com/office/drawing/2014/main" id="{0CA9D969-FB8A-4695-A0DC-ED821FF8CDB3}"/>
              </a:ext>
            </a:extLst>
          </p:cNvPr>
          <p:cNvCxnSpPr>
            <a:cxnSpLocks/>
          </p:cNvCxnSpPr>
          <p:nvPr/>
        </p:nvCxnSpPr>
        <p:spPr>
          <a:xfrm flipH="1" flipV="1">
            <a:off x="8862856" y="4209146"/>
            <a:ext cx="0" cy="24271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2F51FF8B-B069-402E-B1CA-1238499AD3DB}"/>
              </a:ext>
            </a:extLst>
          </p:cNvPr>
          <p:cNvSpPr/>
          <p:nvPr/>
        </p:nvSpPr>
        <p:spPr>
          <a:xfrm>
            <a:off x="10981850" y="3652017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8D2579E3-D824-4F47-A490-7BFB6DA9C758}"/>
                  </a:ext>
                </a:extLst>
              </p:cNvPr>
              <p:cNvSpPr txBox="1"/>
              <p:nvPr/>
            </p:nvSpPr>
            <p:spPr>
              <a:xfrm>
                <a:off x="10790091" y="368956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8D2579E3-D824-4F47-A490-7BFB6DA9C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0091" y="3689560"/>
                <a:ext cx="71516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>
            <a:extLst>
              <a:ext uri="{FF2B5EF4-FFF2-40B4-BE49-F238E27FC236}">
                <a16:creationId xmlns:a16="http://schemas.microsoft.com/office/drawing/2014/main" id="{8DEA95A5-A3FD-4A4D-A36F-66A5880ACC7A}"/>
              </a:ext>
            </a:extLst>
          </p:cNvPr>
          <p:cNvSpPr/>
          <p:nvPr/>
        </p:nvSpPr>
        <p:spPr>
          <a:xfrm>
            <a:off x="10409472" y="3652017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533C18EC-F19E-4BF8-A4A2-05805206B5E4}"/>
                  </a:ext>
                </a:extLst>
              </p:cNvPr>
              <p:cNvSpPr txBox="1"/>
              <p:nvPr/>
            </p:nvSpPr>
            <p:spPr>
              <a:xfrm>
                <a:off x="10227987" y="369983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533C18EC-F19E-4BF8-A4A2-05805206B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987" y="3699834"/>
                <a:ext cx="71516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群組 77">
            <a:extLst>
              <a:ext uri="{FF2B5EF4-FFF2-40B4-BE49-F238E27FC236}">
                <a16:creationId xmlns:a16="http://schemas.microsoft.com/office/drawing/2014/main" id="{F5ADD7C3-D835-4614-A5CF-4D0DCCA92D23}"/>
              </a:ext>
            </a:extLst>
          </p:cNvPr>
          <p:cNvGrpSpPr/>
          <p:nvPr/>
        </p:nvGrpSpPr>
        <p:grpSpPr>
          <a:xfrm>
            <a:off x="9665884" y="3652017"/>
            <a:ext cx="715161" cy="540000"/>
            <a:chOff x="7174951" y="3803115"/>
            <a:chExt cx="715161" cy="540000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F7B1476-A728-47AE-A5C2-2AD9AD6A8E75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3">
                  <a:extLst>
                    <a:ext uri="{FF2B5EF4-FFF2-40B4-BE49-F238E27FC236}">
                      <a16:creationId xmlns:a16="http://schemas.microsoft.com/office/drawing/2014/main" id="{C3EC488F-A4FC-422D-A82D-C0365A389B27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C3EC488F-A4FC-422D-A82D-C0365A389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6" name="直線單箭頭接點 64">
            <a:extLst>
              <a:ext uri="{FF2B5EF4-FFF2-40B4-BE49-F238E27FC236}">
                <a16:creationId xmlns:a16="http://schemas.microsoft.com/office/drawing/2014/main" id="{753FAE27-7907-472D-9C21-B2D83A55BB52}"/>
              </a:ext>
            </a:extLst>
          </p:cNvPr>
          <p:cNvCxnSpPr>
            <a:cxnSpLocks/>
          </p:cNvCxnSpPr>
          <p:nvPr/>
        </p:nvCxnSpPr>
        <p:spPr>
          <a:xfrm flipV="1">
            <a:off x="10562060" y="4195964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直線單箭頭接點 65">
            <a:extLst>
              <a:ext uri="{FF2B5EF4-FFF2-40B4-BE49-F238E27FC236}">
                <a16:creationId xmlns:a16="http://schemas.microsoft.com/office/drawing/2014/main" id="{D697AD04-AB6E-4940-B38B-0D50BD8F1DB9}"/>
              </a:ext>
            </a:extLst>
          </p:cNvPr>
          <p:cNvCxnSpPr>
            <a:cxnSpLocks/>
          </p:cNvCxnSpPr>
          <p:nvPr/>
        </p:nvCxnSpPr>
        <p:spPr>
          <a:xfrm>
            <a:off x="9979983" y="4475803"/>
            <a:ext cx="114586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8" name="直線單箭頭接點 66">
            <a:extLst>
              <a:ext uri="{FF2B5EF4-FFF2-40B4-BE49-F238E27FC236}">
                <a16:creationId xmlns:a16="http://schemas.microsoft.com/office/drawing/2014/main" id="{AA3ED7E9-E9CC-4BFA-90F5-A7B46C32E877}"/>
              </a:ext>
            </a:extLst>
          </p:cNvPr>
          <p:cNvCxnSpPr>
            <a:cxnSpLocks/>
          </p:cNvCxnSpPr>
          <p:nvPr/>
        </p:nvCxnSpPr>
        <p:spPr>
          <a:xfrm flipV="1">
            <a:off x="9979983" y="419395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直線單箭頭接點 67">
            <a:extLst>
              <a:ext uri="{FF2B5EF4-FFF2-40B4-BE49-F238E27FC236}">
                <a16:creationId xmlns:a16="http://schemas.microsoft.com/office/drawing/2014/main" id="{FDFDB914-AC67-447D-BD0F-78EF74B71948}"/>
              </a:ext>
            </a:extLst>
          </p:cNvPr>
          <p:cNvCxnSpPr>
            <a:cxnSpLocks/>
          </p:cNvCxnSpPr>
          <p:nvPr/>
        </p:nvCxnSpPr>
        <p:spPr>
          <a:xfrm flipV="1">
            <a:off x="11125850" y="419395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68">
                <a:extLst>
                  <a:ext uri="{FF2B5EF4-FFF2-40B4-BE49-F238E27FC236}">
                    <a16:creationId xmlns:a16="http://schemas.microsoft.com/office/drawing/2014/main" id="{299201A6-C7CC-4F23-995E-F497C9095F7C}"/>
                  </a:ext>
                </a:extLst>
              </p:cNvPr>
              <p:cNvSpPr txBox="1"/>
              <p:nvPr/>
            </p:nvSpPr>
            <p:spPr>
              <a:xfrm>
                <a:off x="10217773" y="480987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0" name="文字方塊 68">
                <a:extLst>
                  <a:ext uri="{FF2B5EF4-FFF2-40B4-BE49-F238E27FC236}">
                    <a16:creationId xmlns:a16="http://schemas.microsoft.com/office/drawing/2014/main" id="{299201A6-C7CC-4F23-995E-F497C9095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773" y="4809872"/>
                <a:ext cx="715161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69">
                <a:extLst>
                  <a:ext uri="{FF2B5EF4-FFF2-40B4-BE49-F238E27FC236}">
                    <a16:creationId xmlns:a16="http://schemas.microsoft.com/office/drawing/2014/main" id="{136E4718-A150-4CF9-AC1D-EF6A13EB9578}"/>
                  </a:ext>
                </a:extLst>
              </p:cNvPr>
              <p:cNvSpPr txBox="1"/>
              <p:nvPr/>
            </p:nvSpPr>
            <p:spPr>
              <a:xfrm>
                <a:off x="7970099" y="479879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1" name="文字方塊 69">
                <a:extLst>
                  <a:ext uri="{FF2B5EF4-FFF2-40B4-BE49-F238E27FC236}">
                    <a16:creationId xmlns:a16="http://schemas.microsoft.com/office/drawing/2014/main" id="{136E4718-A150-4CF9-AC1D-EF6A13EB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099" y="4798799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字方塊 70">
                <a:extLst>
                  <a:ext uri="{FF2B5EF4-FFF2-40B4-BE49-F238E27FC236}">
                    <a16:creationId xmlns:a16="http://schemas.microsoft.com/office/drawing/2014/main" id="{4AD374FC-9D89-45DE-9B31-8D373F109DAC}"/>
                  </a:ext>
                </a:extLst>
              </p:cNvPr>
              <p:cNvSpPr txBox="1"/>
              <p:nvPr/>
            </p:nvSpPr>
            <p:spPr>
              <a:xfrm>
                <a:off x="5757844" y="479879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2" name="文字方塊 70">
                <a:extLst>
                  <a:ext uri="{FF2B5EF4-FFF2-40B4-BE49-F238E27FC236}">
                    <a16:creationId xmlns:a16="http://schemas.microsoft.com/office/drawing/2014/main" id="{4AD374FC-9D89-45DE-9B31-8D373F109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844" y="4798799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字方塊 71">
                <a:extLst>
                  <a:ext uri="{FF2B5EF4-FFF2-40B4-BE49-F238E27FC236}">
                    <a16:creationId xmlns:a16="http://schemas.microsoft.com/office/drawing/2014/main" id="{A7A88752-A919-4950-B251-B731AC0372B5}"/>
                  </a:ext>
                </a:extLst>
              </p:cNvPr>
              <p:cNvSpPr txBox="1"/>
              <p:nvPr/>
            </p:nvSpPr>
            <p:spPr>
              <a:xfrm>
                <a:off x="3464736" y="479133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3" name="文字方塊 71">
                <a:extLst>
                  <a:ext uri="{FF2B5EF4-FFF2-40B4-BE49-F238E27FC236}">
                    <a16:creationId xmlns:a16="http://schemas.microsoft.com/office/drawing/2014/main" id="{A7A88752-A919-4950-B251-B731AC03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36" y="4791333"/>
                <a:ext cx="715161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44D86F6-FF22-4EAD-A0C2-1BAADE8983EA}"/>
                  </a:ext>
                </a:extLst>
              </p:cNvPr>
              <p:cNvSpPr txBox="1"/>
              <p:nvPr/>
            </p:nvSpPr>
            <p:spPr>
              <a:xfrm>
                <a:off x="2892903" y="1429679"/>
                <a:ext cx="1485791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44D86F6-FF22-4EAD-A0C2-1BAADE898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903" y="1429679"/>
                <a:ext cx="1485791" cy="381258"/>
              </a:xfrm>
              <a:prstGeom prst="rect">
                <a:avLst/>
              </a:prstGeom>
              <a:blipFill>
                <a:blip r:embed="rId22"/>
                <a:stretch>
                  <a:fillRect l="-4527" t="-1613" r="-1646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C2FB289-726F-4B3D-8A2A-D10E6B4FEA6D}"/>
                  </a:ext>
                </a:extLst>
              </p:cNvPr>
              <p:cNvSpPr txBox="1"/>
              <p:nvPr/>
            </p:nvSpPr>
            <p:spPr>
              <a:xfrm>
                <a:off x="2892852" y="2034813"/>
                <a:ext cx="149778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C2FB289-726F-4B3D-8A2A-D10E6B4F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852" y="2034813"/>
                <a:ext cx="1497782" cy="381258"/>
              </a:xfrm>
              <a:prstGeom prst="rect">
                <a:avLst/>
              </a:prstGeom>
              <a:blipFill>
                <a:blip r:embed="rId23"/>
                <a:stretch>
                  <a:fillRect l="-4490" t="-1613" r="-1633" b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735BE0-0334-4F31-9B55-E610F8E599C3}"/>
                  </a:ext>
                </a:extLst>
              </p:cNvPr>
              <p:cNvSpPr txBox="1"/>
              <p:nvPr/>
            </p:nvSpPr>
            <p:spPr>
              <a:xfrm>
                <a:off x="2903561" y="2618918"/>
                <a:ext cx="1487074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735BE0-0334-4F31-9B55-E610F8E59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561" y="2618918"/>
                <a:ext cx="1487074" cy="381258"/>
              </a:xfrm>
              <a:prstGeom prst="rect">
                <a:avLst/>
              </a:prstGeom>
              <a:blipFill>
                <a:blip r:embed="rId24"/>
                <a:stretch>
                  <a:fillRect l="-2459" t="-1613" r="-1230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群組 78">
            <a:extLst>
              <a:ext uri="{FF2B5EF4-FFF2-40B4-BE49-F238E27FC236}">
                <a16:creationId xmlns:a16="http://schemas.microsoft.com/office/drawing/2014/main" id="{3E7C8B86-08F5-43DD-B8D5-38DBFF76493D}"/>
              </a:ext>
            </a:extLst>
          </p:cNvPr>
          <p:cNvGrpSpPr/>
          <p:nvPr/>
        </p:nvGrpSpPr>
        <p:grpSpPr>
          <a:xfrm>
            <a:off x="5955530" y="59735"/>
            <a:ext cx="715161" cy="540000"/>
            <a:chOff x="7174951" y="3803115"/>
            <a:chExt cx="715161" cy="540000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099B144-36C0-4C06-9E1A-5738BC8AADF3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80">
                  <a:extLst>
                    <a:ext uri="{FF2B5EF4-FFF2-40B4-BE49-F238E27FC236}">
                      <a16:creationId xmlns:a16="http://schemas.microsoft.com/office/drawing/2014/main" id="{A7781FBF-8F7A-4DBC-8ED6-DA6AD69B6DD8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A7781FBF-8F7A-4DBC-8ED6-DA6AD69B6D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群組 81">
            <a:extLst>
              <a:ext uri="{FF2B5EF4-FFF2-40B4-BE49-F238E27FC236}">
                <a16:creationId xmlns:a16="http://schemas.microsoft.com/office/drawing/2014/main" id="{2A2687C5-B416-4B18-A2A6-1364A2960F06}"/>
              </a:ext>
            </a:extLst>
          </p:cNvPr>
          <p:cNvGrpSpPr/>
          <p:nvPr/>
        </p:nvGrpSpPr>
        <p:grpSpPr>
          <a:xfrm>
            <a:off x="6299352" y="59735"/>
            <a:ext cx="715161" cy="540000"/>
            <a:chOff x="7174951" y="3803115"/>
            <a:chExt cx="715161" cy="540000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90661A75-5372-4698-B0D6-1DE81FB63646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字方塊 83">
                  <a:extLst>
                    <a:ext uri="{FF2B5EF4-FFF2-40B4-BE49-F238E27FC236}">
                      <a16:creationId xmlns:a16="http://schemas.microsoft.com/office/drawing/2014/main" id="{A4521AC1-E903-4E56-B4D7-F386DD34A721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A4521AC1-E903-4E56-B4D7-F386DD34A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群組 84">
            <a:extLst>
              <a:ext uri="{FF2B5EF4-FFF2-40B4-BE49-F238E27FC236}">
                <a16:creationId xmlns:a16="http://schemas.microsoft.com/office/drawing/2014/main" id="{66C70ACF-4C1F-4B26-AA59-345143A1C5E6}"/>
              </a:ext>
            </a:extLst>
          </p:cNvPr>
          <p:cNvGrpSpPr/>
          <p:nvPr/>
        </p:nvGrpSpPr>
        <p:grpSpPr>
          <a:xfrm>
            <a:off x="6643174" y="59735"/>
            <a:ext cx="715161" cy="540000"/>
            <a:chOff x="7174951" y="3803115"/>
            <a:chExt cx="715161" cy="540000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4DFF131-B5D4-44CC-A2AA-9651990971E1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6">
                  <a:extLst>
                    <a:ext uri="{FF2B5EF4-FFF2-40B4-BE49-F238E27FC236}">
                      <a16:creationId xmlns:a16="http://schemas.microsoft.com/office/drawing/2014/main" id="{78324DEE-4099-4EBA-A142-E146462A7AAC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8324DEE-4099-4EBA-A142-E146462A7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7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群組 87">
            <a:extLst>
              <a:ext uri="{FF2B5EF4-FFF2-40B4-BE49-F238E27FC236}">
                <a16:creationId xmlns:a16="http://schemas.microsoft.com/office/drawing/2014/main" id="{FFA48CB8-413C-4827-A8A6-2AEC25BFAFA5}"/>
              </a:ext>
            </a:extLst>
          </p:cNvPr>
          <p:cNvGrpSpPr/>
          <p:nvPr/>
        </p:nvGrpSpPr>
        <p:grpSpPr>
          <a:xfrm>
            <a:off x="6986995" y="66607"/>
            <a:ext cx="715161" cy="540000"/>
            <a:chOff x="7174951" y="3803115"/>
            <a:chExt cx="715161" cy="540000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65EA6AF-281F-452E-B80C-B833DD37ABD0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9">
                  <a:extLst>
                    <a:ext uri="{FF2B5EF4-FFF2-40B4-BE49-F238E27FC236}">
                      <a16:creationId xmlns:a16="http://schemas.microsoft.com/office/drawing/2014/main" id="{FC59C7E7-99CA-4D3A-8AC1-52044D7AF8AA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FC59C7E7-99CA-4D3A-8AC1-52044D7AF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文字方塊 90">
            <a:extLst>
              <a:ext uri="{FF2B5EF4-FFF2-40B4-BE49-F238E27FC236}">
                <a16:creationId xmlns:a16="http://schemas.microsoft.com/office/drawing/2014/main" id="{E5AAAC7D-5867-46D2-8F43-CDF96B44C03F}"/>
              </a:ext>
            </a:extLst>
          </p:cNvPr>
          <p:cNvSpPr txBox="1"/>
          <p:nvPr/>
        </p:nvSpPr>
        <p:spPr>
          <a:xfrm>
            <a:off x="7546787" y="123333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90" name="群組 93">
            <a:extLst>
              <a:ext uri="{FF2B5EF4-FFF2-40B4-BE49-F238E27FC236}">
                <a16:creationId xmlns:a16="http://schemas.microsoft.com/office/drawing/2014/main" id="{2F94A9BB-757D-49B5-A390-1134BF3D7881}"/>
              </a:ext>
            </a:extLst>
          </p:cNvPr>
          <p:cNvGrpSpPr/>
          <p:nvPr/>
        </p:nvGrpSpPr>
        <p:grpSpPr>
          <a:xfrm>
            <a:off x="7987566" y="38399"/>
            <a:ext cx="639241" cy="608154"/>
            <a:chOff x="5091792" y="1543557"/>
            <a:chExt cx="639241" cy="608154"/>
          </a:xfrm>
        </p:grpSpPr>
        <p:sp>
          <p:nvSpPr>
            <p:cNvPr id="91" name="文字方塊 91">
              <a:extLst>
                <a:ext uri="{FF2B5EF4-FFF2-40B4-BE49-F238E27FC236}">
                  <a16:creationId xmlns:a16="http://schemas.microsoft.com/office/drawing/2014/main" id="{49D1F759-73B5-44A2-B25F-0D8CAB40C051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92">
                  <a:extLst>
                    <a:ext uri="{FF2B5EF4-FFF2-40B4-BE49-F238E27FC236}">
                      <a16:creationId xmlns:a16="http://schemas.microsoft.com/office/drawing/2014/main" id="{9A07F579-82D4-48F9-A50F-7CE81F761110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418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3" name="文字方塊 92">
                  <a:extLst>
                    <a:ext uri="{FF2B5EF4-FFF2-40B4-BE49-F238E27FC236}">
                      <a16:creationId xmlns:a16="http://schemas.microsoft.com/office/drawing/2014/main" id="{9A07F579-82D4-48F9-A50F-7CE81F761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4184" cy="369332"/>
                </a:xfrm>
                <a:prstGeom prst="rect">
                  <a:avLst/>
                </a:prstGeom>
                <a:blipFill>
                  <a:blip r:embed="rId29"/>
                  <a:stretch>
                    <a:fillRect l="-13793" r="-4598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B0410CF2-CBD9-4ACC-9D25-2D345E4D5793}"/>
              </a:ext>
            </a:extLst>
          </p:cNvPr>
          <p:cNvSpPr/>
          <p:nvPr/>
        </p:nvSpPr>
        <p:spPr>
          <a:xfrm>
            <a:off x="8737043" y="78886"/>
            <a:ext cx="288000" cy="540000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文字方塊 96">
                <a:extLst>
                  <a:ext uri="{FF2B5EF4-FFF2-40B4-BE49-F238E27FC236}">
                    <a16:creationId xmlns:a16="http://schemas.microsoft.com/office/drawing/2014/main" id="{B1DADBF8-68D8-4058-A55C-ED85475A45BB}"/>
                  </a:ext>
                </a:extLst>
              </p:cNvPr>
              <p:cNvSpPr txBox="1"/>
              <p:nvPr/>
            </p:nvSpPr>
            <p:spPr>
              <a:xfrm>
                <a:off x="8569595" y="11906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94" name="文字方塊 96">
                <a:extLst>
                  <a:ext uri="{FF2B5EF4-FFF2-40B4-BE49-F238E27FC236}">
                    <a16:creationId xmlns:a16="http://schemas.microsoft.com/office/drawing/2014/main" id="{B1DADBF8-68D8-4058-A55C-ED85475A4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595" y="119063"/>
                <a:ext cx="715161" cy="46166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矩形 94">
            <a:extLst>
              <a:ext uri="{FF2B5EF4-FFF2-40B4-BE49-F238E27FC236}">
                <a16:creationId xmlns:a16="http://schemas.microsoft.com/office/drawing/2014/main" id="{B6623BD2-F355-47E1-B339-925E680CEFEF}"/>
              </a:ext>
            </a:extLst>
          </p:cNvPr>
          <p:cNvSpPr/>
          <p:nvPr/>
        </p:nvSpPr>
        <p:spPr>
          <a:xfrm>
            <a:off x="9080865" y="78886"/>
            <a:ext cx="288000" cy="540000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文字方塊 99">
                <a:extLst>
                  <a:ext uri="{FF2B5EF4-FFF2-40B4-BE49-F238E27FC236}">
                    <a16:creationId xmlns:a16="http://schemas.microsoft.com/office/drawing/2014/main" id="{1C285146-A5EF-41B2-94AA-B6E8B0C8AB00}"/>
                  </a:ext>
                </a:extLst>
              </p:cNvPr>
              <p:cNvSpPr txBox="1"/>
              <p:nvPr/>
            </p:nvSpPr>
            <p:spPr>
              <a:xfrm>
                <a:off x="8899380" y="11906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96" name="文字方塊 99">
                <a:extLst>
                  <a:ext uri="{FF2B5EF4-FFF2-40B4-BE49-F238E27FC236}">
                    <a16:creationId xmlns:a16="http://schemas.microsoft.com/office/drawing/2014/main" id="{1C285146-A5EF-41B2-94AA-B6E8B0C8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380" y="119064"/>
                <a:ext cx="715161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矩形 96">
            <a:extLst>
              <a:ext uri="{FF2B5EF4-FFF2-40B4-BE49-F238E27FC236}">
                <a16:creationId xmlns:a16="http://schemas.microsoft.com/office/drawing/2014/main" id="{BEF6AB99-CF95-4006-8C5B-6A892D59B560}"/>
              </a:ext>
            </a:extLst>
          </p:cNvPr>
          <p:cNvSpPr/>
          <p:nvPr/>
        </p:nvSpPr>
        <p:spPr>
          <a:xfrm>
            <a:off x="9424687" y="78886"/>
            <a:ext cx="288000" cy="540000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文字方塊 102">
                <a:extLst>
                  <a:ext uri="{FF2B5EF4-FFF2-40B4-BE49-F238E27FC236}">
                    <a16:creationId xmlns:a16="http://schemas.microsoft.com/office/drawing/2014/main" id="{474E5FE8-5F2C-44E0-BE54-D1CEEDE561A5}"/>
                  </a:ext>
                </a:extLst>
              </p:cNvPr>
              <p:cNvSpPr txBox="1"/>
              <p:nvPr/>
            </p:nvSpPr>
            <p:spPr>
              <a:xfrm>
                <a:off x="9243202" y="11906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98" name="文字方塊 102">
                <a:extLst>
                  <a:ext uri="{FF2B5EF4-FFF2-40B4-BE49-F238E27FC236}">
                    <a16:creationId xmlns:a16="http://schemas.microsoft.com/office/drawing/2014/main" id="{474E5FE8-5F2C-44E0-BE54-D1CEEDE56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202" y="119064"/>
                <a:ext cx="715161" cy="46166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>
            <a:extLst>
              <a:ext uri="{FF2B5EF4-FFF2-40B4-BE49-F238E27FC236}">
                <a16:creationId xmlns:a16="http://schemas.microsoft.com/office/drawing/2014/main" id="{3A0F0C7C-6ABF-4C5A-BF6C-5C64492C3708}"/>
              </a:ext>
            </a:extLst>
          </p:cNvPr>
          <p:cNvSpPr/>
          <p:nvPr/>
        </p:nvSpPr>
        <p:spPr>
          <a:xfrm>
            <a:off x="9768508" y="85758"/>
            <a:ext cx="288000" cy="540000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文字方塊 105">
                <a:extLst>
                  <a:ext uri="{FF2B5EF4-FFF2-40B4-BE49-F238E27FC236}">
                    <a16:creationId xmlns:a16="http://schemas.microsoft.com/office/drawing/2014/main" id="{76644354-9D7D-4C3E-B80F-59EFDBB8AEBA}"/>
                  </a:ext>
                </a:extLst>
              </p:cNvPr>
              <p:cNvSpPr txBox="1"/>
              <p:nvPr/>
            </p:nvSpPr>
            <p:spPr>
              <a:xfrm>
                <a:off x="9587023" y="12593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00" name="文字方塊 105">
                <a:extLst>
                  <a:ext uri="{FF2B5EF4-FFF2-40B4-BE49-F238E27FC236}">
                    <a16:creationId xmlns:a16="http://schemas.microsoft.com/office/drawing/2014/main" id="{76644354-9D7D-4C3E-B80F-59EFDBB8A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023" y="125936"/>
                <a:ext cx="715161" cy="46166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>
            <a:extLst>
              <a:ext uri="{FF2B5EF4-FFF2-40B4-BE49-F238E27FC236}">
                <a16:creationId xmlns:a16="http://schemas.microsoft.com/office/drawing/2014/main" id="{F7F38807-7D8F-4B32-8564-1957A0A4CF72}"/>
              </a:ext>
            </a:extLst>
          </p:cNvPr>
          <p:cNvSpPr/>
          <p:nvPr/>
        </p:nvSpPr>
        <p:spPr>
          <a:xfrm>
            <a:off x="6141462" y="124076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BE20ACF6-F85C-4DC6-A798-598B7EA1EE48}"/>
              </a:ext>
            </a:extLst>
          </p:cNvPr>
          <p:cNvSpPr/>
          <p:nvPr/>
        </p:nvSpPr>
        <p:spPr>
          <a:xfrm>
            <a:off x="6485284" y="124076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43605474-17ED-44E7-9102-E78439C33796}"/>
              </a:ext>
            </a:extLst>
          </p:cNvPr>
          <p:cNvSpPr/>
          <p:nvPr/>
        </p:nvSpPr>
        <p:spPr>
          <a:xfrm>
            <a:off x="6829106" y="124076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074552CD-0CF1-416F-84E7-C70F5B2C6F17}"/>
              </a:ext>
            </a:extLst>
          </p:cNvPr>
          <p:cNvSpPr/>
          <p:nvPr/>
        </p:nvSpPr>
        <p:spPr>
          <a:xfrm>
            <a:off x="7172927" y="124763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6EF90768-B516-40E1-85B4-B0D6B1D5E3C0}"/>
              </a:ext>
            </a:extLst>
          </p:cNvPr>
          <p:cNvSpPr/>
          <p:nvPr/>
        </p:nvSpPr>
        <p:spPr>
          <a:xfrm>
            <a:off x="6154981" y="241962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EDDFF4C3-538A-47FC-8E28-27A959C2F5A3}"/>
              </a:ext>
            </a:extLst>
          </p:cNvPr>
          <p:cNvSpPr/>
          <p:nvPr/>
        </p:nvSpPr>
        <p:spPr>
          <a:xfrm>
            <a:off x="6498803" y="241962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7EA14C9-D731-4925-9B34-6E3505CA7038}"/>
              </a:ext>
            </a:extLst>
          </p:cNvPr>
          <p:cNvSpPr/>
          <p:nvPr/>
        </p:nvSpPr>
        <p:spPr>
          <a:xfrm>
            <a:off x="6842625" y="241962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7DC86CD-9D1F-41D3-ABC1-172069D07601}"/>
              </a:ext>
            </a:extLst>
          </p:cNvPr>
          <p:cNvSpPr/>
          <p:nvPr/>
        </p:nvSpPr>
        <p:spPr>
          <a:xfrm>
            <a:off x="7186446" y="2426496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9" name="文字方塊 114">
            <a:extLst>
              <a:ext uri="{FF2B5EF4-FFF2-40B4-BE49-F238E27FC236}">
                <a16:creationId xmlns:a16="http://schemas.microsoft.com/office/drawing/2014/main" id="{48EDE54E-4FC3-4722-9FFF-AB971AFB49A0}"/>
              </a:ext>
            </a:extLst>
          </p:cNvPr>
          <p:cNvSpPr txBox="1"/>
          <p:nvPr/>
        </p:nvSpPr>
        <p:spPr>
          <a:xfrm>
            <a:off x="7549361" y="1328246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10" name="群組 115">
            <a:extLst>
              <a:ext uri="{FF2B5EF4-FFF2-40B4-BE49-F238E27FC236}">
                <a16:creationId xmlns:a16="http://schemas.microsoft.com/office/drawing/2014/main" id="{3269D35C-FCCF-43F7-A2DC-C4B20147F03E}"/>
              </a:ext>
            </a:extLst>
          </p:cNvPr>
          <p:cNvGrpSpPr/>
          <p:nvPr/>
        </p:nvGrpSpPr>
        <p:grpSpPr>
          <a:xfrm>
            <a:off x="7999656" y="1219957"/>
            <a:ext cx="639241" cy="608154"/>
            <a:chOff x="5091792" y="1543557"/>
            <a:chExt cx="639241" cy="608154"/>
          </a:xfrm>
        </p:grpSpPr>
        <p:sp>
          <p:nvSpPr>
            <p:cNvPr id="111" name="文字方塊 116">
              <a:extLst>
                <a:ext uri="{FF2B5EF4-FFF2-40B4-BE49-F238E27FC236}">
                  <a16:creationId xmlns:a16="http://schemas.microsoft.com/office/drawing/2014/main" id="{B4938D8C-FE80-4657-B86B-A7CA92902CED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字方塊 117">
                  <a:extLst>
                    <a:ext uri="{FF2B5EF4-FFF2-40B4-BE49-F238E27FC236}">
                      <a16:creationId xmlns:a16="http://schemas.microsoft.com/office/drawing/2014/main" id="{D84F6214-9419-41C7-BA1D-1307291233C3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5595" cy="375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8" name="文字方塊 117">
                  <a:extLst>
                    <a:ext uri="{FF2B5EF4-FFF2-40B4-BE49-F238E27FC236}">
                      <a16:creationId xmlns:a16="http://schemas.microsoft.com/office/drawing/2014/main" id="{D84F6214-9419-41C7-BA1D-1307291233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5595" cy="375872"/>
                </a:xfrm>
                <a:prstGeom prst="rect">
                  <a:avLst/>
                </a:prstGeom>
                <a:blipFill>
                  <a:blip r:embed="rId34"/>
                  <a:stretch>
                    <a:fillRect l="-13793" t="-3226" r="-4598" b="-48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3" name="文字方塊 118">
            <a:extLst>
              <a:ext uri="{FF2B5EF4-FFF2-40B4-BE49-F238E27FC236}">
                <a16:creationId xmlns:a16="http://schemas.microsoft.com/office/drawing/2014/main" id="{17B05170-F180-47F8-936D-A1F99653BEBB}"/>
              </a:ext>
            </a:extLst>
          </p:cNvPr>
          <p:cNvSpPr txBox="1"/>
          <p:nvPr/>
        </p:nvSpPr>
        <p:spPr>
          <a:xfrm>
            <a:off x="7563963" y="2488554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14" name="群組 119">
            <a:extLst>
              <a:ext uri="{FF2B5EF4-FFF2-40B4-BE49-F238E27FC236}">
                <a16:creationId xmlns:a16="http://schemas.microsoft.com/office/drawing/2014/main" id="{854AD9D9-AC02-49A8-8949-B431747230F4}"/>
              </a:ext>
            </a:extLst>
          </p:cNvPr>
          <p:cNvGrpSpPr/>
          <p:nvPr/>
        </p:nvGrpSpPr>
        <p:grpSpPr>
          <a:xfrm>
            <a:off x="8014258" y="2380265"/>
            <a:ext cx="639241" cy="608154"/>
            <a:chOff x="5091792" y="1543557"/>
            <a:chExt cx="639241" cy="608154"/>
          </a:xfrm>
        </p:grpSpPr>
        <p:sp>
          <p:nvSpPr>
            <p:cNvPr id="115" name="文字方塊 120">
              <a:extLst>
                <a:ext uri="{FF2B5EF4-FFF2-40B4-BE49-F238E27FC236}">
                  <a16:creationId xmlns:a16="http://schemas.microsoft.com/office/drawing/2014/main" id="{91313D57-C8D7-4B60-9681-5B46CABD0D1A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字方塊 121">
                  <a:extLst>
                    <a:ext uri="{FF2B5EF4-FFF2-40B4-BE49-F238E27FC236}">
                      <a16:creationId xmlns:a16="http://schemas.microsoft.com/office/drawing/2014/main" id="{4B9D82B1-44B2-4B82-81D5-9ABE0C974AF3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250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4B9D82B1-44B2-4B82-81D5-9ABE0C974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25079" cy="369332"/>
                </a:xfrm>
                <a:prstGeom prst="rect">
                  <a:avLst/>
                </a:prstGeom>
                <a:blipFill>
                  <a:blip r:embed="rId35"/>
                  <a:stretch>
                    <a:fillRect l="-13953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群組 123">
            <a:extLst>
              <a:ext uri="{FF2B5EF4-FFF2-40B4-BE49-F238E27FC236}">
                <a16:creationId xmlns:a16="http://schemas.microsoft.com/office/drawing/2014/main" id="{A318E0D5-7FE6-42ED-8A98-1747027D75BC}"/>
              </a:ext>
            </a:extLst>
          </p:cNvPr>
          <p:cNvGrpSpPr/>
          <p:nvPr/>
        </p:nvGrpSpPr>
        <p:grpSpPr>
          <a:xfrm>
            <a:off x="8572959" y="1241845"/>
            <a:ext cx="1732589" cy="546872"/>
            <a:chOff x="6336961" y="1989986"/>
            <a:chExt cx="1732589" cy="546872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B02F9543-B37D-4AA3-A1AF-5AA31E520287}"/>
                </a:ext>
              </a:extLst>
            </p:cNvPr>
            <p:cNvSpPr/>
            <p:nvPr/>
          </p:nvSpPr>
          <p:spPr>
            <a:xfrm>
              <a:off x="6504409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字方塊 125">
                  <a:extLst>
                    <a:ext uri="{FF2B5EF4-FFF2-40B4-BE49-F238E27FC236}">
                      <a16:creationId xmlns:a16="http://schemas.microsoft.com/office/drawing/2014/main" id="{4F2E0F2A-29EE-43C5-9737-58E9DCE6630D}"/>
                    </a:ext>
                  </a:extLst>
                </p:cNvPr>
                <p:cNvSpPr txBox="1"/>
                <p:nvPr/>
              </p:nvSpPr>
              <p:spPr>
                <a:xfrm>
                  <a:off x="6336961" y="203016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F2E0F2A-29EE-43C5-9737-58E9DCE663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961" y="2030163"/>
                  <a:ext cx="715161" cy="46166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7D7F20B5-F21D-43B4-B486-EABC5C783E9A}"/>
                </a:ext>
              </a:extLst>
            </p:cNvPr>
            <p:cNvSpPr/>
            <p:nvPr/>
          </p:nvSpPr>
          <p:spPr>
            <a:xfrm>
              <a:off x="6848231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7">
                  <a:extLst>
                    <a:ext uri="{FF2B5EF4-FFF2-40B4-BE49-F238E27FC236}">
                      <a16:creationId xmlns:a16="http://schemas.microsoft.com/office/drawing/2014/main" id="{BF9009BE-BFD7-4D14-9432-4A97CA64501E}"/>
                    </a:ext>
                  </a:extLst>
                </p:cNvPr>
                <p:cNvSpPr txBox="1"/>
                <p:nvPr/>
              </p:nvSpPr>
              <p:spPr>
                <a:xfrm>
                  <a:off x="6666746" y="203016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8" name="文字方塊 127">
                  <a:extLst>
                    <a:ext uri="{FF2B5EF4-FFF2-40B4-BE49-F238E27FC236}">
                      <a16:creationId xmlns:a16="http://schemas.microsoft.com/office/drawing/2014/main" id="{BF9009BE-BFD7-4D14-9432-4A97CA645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746" y="2030164"/>
                  <a:ext cx="715161" cy="46166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076D2048-5511-48BF-996E-0E8D3C0FD19E}"/>
                </a:ext>
              </a:extLst>
            </p:cNvPr>
            <p:cNvSpPr/>
            <p:nvPr/>
          </p:nvSpPr>
          <p:spPr>
            <a:xfrm>
              <a:off x="7192053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字方塊 129">
                  <a:extLst>
                    <a:ext uri="{FF2B5EF4-FFF2-40B4-BE49-F238E27FC236}">
                      <a16:creationId xmlns:a16="http://schemas.microsoft.com/office/drawing/2014/main" id="{56AC6304-868D-42CD-819A-A55A1F705D2B}"/>
                    </a:ext>
                  </a:extLst>
                </p:cNvPr>
                <p:cNvSpPr txBox="1"/>
                <p:nvPr/>
              </p:nvSpPr>
              <p:spPr>
                <a:xfrm>
                  <a:off x="7010568" y="203016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0" name="文字方塊 129">
                  <a:extLst>
                    <a:ext uri="{FF2B5EF4-FFF2-40B4-BE49-F238E27FC236}">
                      <a16:creationId xmlns:a16="http://schemas.microsoft.com/office/drawing/2014/main" id="{56AC6304-868D-42CD-819A-A55A1F705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568" y="2030164"/>
                  <a:ext cx="715161" cy="461665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37F64DAA-3437-44EE-8973-9F421E6C8857}"/>
                </a:ext>
              </a:extLst>
            </p:cNvPr>
            <p:cNvSpPr/>
            <p:nvPr/>
          </p:nvSpPr>
          <p:spPr>
            <a:xfrm>
              <a:off x="7535874" y="1996858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字方塊 131">
                  <a:extLst>
                    <a:ext uri="{FF2B5EF4-FFF2-40B4-BE49-F238E27FC236}">
                      <a16:creationId xmlns:a16="http://schemas.microsoft.com/office/drawing/2014/main" id="{19B08353-8E95-4DDA-9723-9BE60D61E612}"/>
                    </a:ext>
                  </a:extLst>
                </p:cNvPr>
                <p:cNvSpPr txBox="1"/>
                <p:nvPr/>
              </p:nvSpPr>
              <p:spPr>
                <a:xfrm>
                  <a:off x="7354389" y="203703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2" name="文字方塊 131">
                  <a:extLst>
                    <a:ext uri="{FF2B5EF4-FFF2-40B4-BE49-F238E27FC236}">
                      <a16:creationId xmlns:a16="http://schemas.microsoft.com/office/drawing/2014/main" id="{19B08353-8E95-4DDA-9723-9BE60D61E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389" y="2037036"/>
                  <a:ext cx="715161" cy="461665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群組 132">
            <a:extLst>
              <a:ext uri="{FF2B5EF4-FFF2-40B4-BE49-F238E27FC236}">
                <a16:creationId xmlns:a16="http://schemas.microsoft.com/office/drawing/2014/main" id="{87BC4C13-1829-4B2E-BF23-6E293FD2412C}"/>
              </a:ext>
            </a:extLst>
          </p:cNvPr>
          <p:cNvGrpSpPr/>
          <p:nvPr/>
        </p:nvGrpSpPr>
        <p:grpSpPr>
          <a:xfrm>
            <a:off x="8587561" y="2391785"/>
            <a:ext cx="1732589" cy="546872"/>
            <a:chOff x="6336961" y="1989986"/>
            <a:chExt cx="1732589" cy="546872"/>
          </a:xfrm>
        </p:grpSpPr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2342BF4F-D80D-4B2B-9CD4-40543BD52A4B}"/>
                </a:ext>
              </a:extLst>
            </p:cNvPr>
            <p:cNvSpPr/>
            <p:nvPr/>
          </p:nvSpPr>
          <p:spPr>
            <a:xfrm>
              <a:off x="6504409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134">
                  <a:extLst>
                    <a:ext uri="{FF2B5EF4-FFF2-40B4-BE49-F238E27FC236}">
                      <a16:creationId xmlns:a16="http://schemas.microsoft.com/office/drawing/2014/main" id="{61CD09E4-2D73-4E5F-A836-9CAB4C3D7DE1}"/>
                    </a:ext>
                  </a:extLst>
                </p:cNvPr>
                <p:cNvSpPr txBox="1"/>
                <p:nvPr/>
              </p:nvSpPr>
              <p:spPr>
                <a:xfrm>
                  <a:off x="6336961" y="203016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61CD09E4-2D73-4E5F-A836-9CAB4C3D7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961" y="2030163"/>
                  <a:ext cx="715161" cy="461665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55D36200-A69B-4B47-8C90-B91E85647217}"/>
                </a:ext>
              </a:extLst>
            </p:cNvPr>
            <p:cNvSpPr/>
            <p:nvPr/>
          </p:nvSpPr>
          <p:spPr>
            <a:xfrm>
              <a:off x="6848231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字方塊 136">
                  <a:extLst>
                    <a:ext uri="{FF2B5EF4-FFF2-40B4-BE49-F238E27FC236}">
                      <a16:creationId xmlns:a16="http://schemas.microsoft.com/office/drawing/2014/main" id="{8CEC3B84-65C5-421A-917F-B37075B4914C}"/>
                    </a:ext>
                  </a:extLst>
                </p:cNvPr>
                <p:cNvSpPr txBox="1"/>
                <p:nvPr/>
              </p:nvSpPr>
              <p:spPr>
                <a:xfrm>
                  <a:off x="6666746" y="203016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8CEC3B84-65C5-421A-917F-B37075B491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746" y="2030164"/>
                  <a:ext cx="715161" cy="461665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474E59DD-0CDB-480F-A777-5A4DDBF227B7}"/>
                </a:ext>
              </a:extLst>
            </p:cNvPr>
            <p:cNvSpPr/>
            <p:nvPr/>
          </p:nvSpPr>
          <p:spPr>
            <a:xfrm>
              <a:off x="7192053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字方塊 138">
                  <a:extLst>
                    <a:ext uri="{FF2B5EF4-FFF2-40B4-BE49-F238E27FC236}">
                      <a16:creationId xmlns:a16="http://schemas.microsoft.com/office/drawing/2014/main" id="{6AB455D0-01D5-4CD6-8A8B-5CE2F4F5FF56}"/>
                    </a:ext>
                  </a:extLst>
                </p:cNvPr>
                <p:cNvSpPr txBox="1"/>
                <p:nvPr/>
              </p:nvSpPr>
              <p:spPr>
                <a:xfrm>
                  <a:off x="7010568" y="203016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9" name="文字方塊 138">
                  <a:extLst>
                    <a:ext uri="{FF2B5EF4-FFF2-40B4-BE49-F238E27FC236}">
                      <a16:creationId xmlns:a16="http://schemas.microsoft.com/office/drawing/2014/main" id="{6AB455D0-01D5-4CD6-8A8B-5CE2F4F5F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568" y="2030164"/>
                  <a:ext cx="715161" cy="46166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F4C63A84-E48D-40C3-B8ED-BB65FF3416A3}"/>
                </a:ext>
              </a:extLst>
            </p:cNvPr>
            <p:cNvSpPr/>
            <p:nvPr/>
          </p:nvSpPr>
          <p:spPr>
            <a:xfrm>
              <a:off x="7535874" y="1996858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字方塊 140">
                  <a:extLst>
                    <a:ext uri="{FF2B5EF4-FFF2-40B4-BE49-F238E27FC236}">
                      <a16:creationId xmlns:a16="http://schemas.microsoft.com/office/drawing/2014/main" id="{D8E42D89-E243-4082-9656-E83B06CDDBBB}"/>
                    </a:ext>
                  </a:extLst>
                </p:cNvPr>
                <p:cNvSpPr txBox="1"/>
                <p:nvPr/>
              </p:nvSpPr>
              <p:spPr>
                <a:xfrm>
                  <a:off x="7354389" y="203703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D8E42D89-E243-4082-9656-E83B06CDD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389" y="2037036"/>
                  <a:ext cx="715161" cy="461665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群組 149">
            <a:extLst>
              <a:ext uri="{FF2B5EF4-FFF2-40B4-BE49-F238E27FC236}">
                <a16:creationId xmlns:a16="http://schemas.microsoft.com/office/drawing/2014/main" id="{B3BFF2BA-07A3-43D0-BD86-CF2EECD05CCD}"/>
              </a:ext>
            </a:extLst>
          </p:cNvPr>
          <p:cNvGrpSpPr/>
          <p:nvPr/>
        </p:nvGrpSpPr>
        <p:grpSpPr>
          <a:xfrm>
            <a:off x="5976212" y="2444576"/>
            <a:ext cx="1732589" cy="487788"/>
            <a:chOff x="3387509" y="317020"/>
            <a:chExt cx="1732589" cy="4877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141">
                  <a:extLst>
                    <a:ext uri="{FF2B5EF4-FFF2-40B4-BE49-F238E27FC236}">
                      <a16:creationId xmlns:a16="http://schemas.microsoft.com/office/drawing/2014/main" id="{7CD8A03C-1D2E-46F6-BAEB-7848821D268E}"/>
                    </a:ext>
                  </a:extLst>
                </p:cNvPr>
                <p:cNvSpPr txBox="1"/>
                <p:nvPr/>
              </p:nvSpPr>
              <p:spPr>
                <a:xfrm>
                  <a:off x="3387509" y="31702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2" name="文字方塊 141">
                  <a:extLst>
                    <a:ext uri="{FF2B5EF4-FFF2-40B4-BE49-F238E27FC236}">
                      <a16:creationId xmlns:a16="http://schemas.microsoft.com/office/drawing/2014/main" id="{7CD8A03C-1D2E-46F6-BAEB-7848821D2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7509" y="317020"/>
                  <a:ext cx="715161" cy="46166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142">
                  <a:extLst>
                    <a:ext uri="{FF2B5EF4-FFF2-40B4-BE49-F238E27FC236}">
                      <a16:creationId xmlns:a16="http://schemas.microsoft.com/office/drawing/2014/main" id="{BE8E745F-F01B-49B2-9F4F-515D4C176D96}"/>
                    </a:ext>
                  </a:extLst>
                </p:cNvPr>
                <p:cNvSpPr txBox="1"/>
                <p:nvPr/>
              </p:nvSpPr>
              <p:spPr>
                <a:xfrm>
                  <a:off x="4061116" y="336271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3" name="文字方塊 142">
                  <a:extLst>
                    <a:ext uri="{FF2B5EF4-FFF2-40B4-BE49-F238E27FC236}">
                      <a16:creationId xmlns:a16="http://schemas.microsoft.com/office/drawing/2014/main" id="{BE8E745F-F01B-49B2-9F4F-515D4C176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116" y="336271"/>
                  <a:ext cx="715161" cy="461665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字方塊 143">
                  <a:extLst>
                    <a:ext uri="{FF2B5EF4-FFF2-40B4-BE49-F238E27FC236}">
                      <a16:creationId xmlns:a16="http://schemas.microsoft.com/office/drawing/2014/main" id="{890411A0-1588-4AFE-AA16-AE27D45BF85D}"/>
                    </a:ext>
                  </a:extLst>
                </p:cNvPr>
                <p:cNvSpPr txBox="1"/>
                <p:nvPr/>
              </p:nvSpPr>
              <p:spPr>
                <a:xfrm>
                  <a:off x="4404937" y="34314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890411A0-1588-4AFE-AA16-AE27D45BF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937" y="343143"/>
                  <a:ext cx="715161" cy="461665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字方塊 144">
                  <a:extLst>
                    <a:ext uri="{FF2B5EF4-FFF2-40B4-BE49-F238E27FC236}">
                      <a16:creationId xmlns:a16="http://schemas.microsoft.com/office/drawing/2014/main" id="{D1C5D9D8-3D65-43F8-85B8-5D1BD14576FA}"/>
                    </a:ext>
                  </a:extLst>
                </p:cNvPr>
                <p:cNvSpPr txBox="1"/>
                <p:nvPr/>
              </p:nvSpPr>
              <p:spPr>
                <a:xfrm>
                  <a:off x="3745089" y="325081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D1C5D9D8-3D65-43F8-85B8-5D1BD14576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089" y="325081"/>
                  <a:ext cx="715161" cy="461665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文字方塊 145">
                <a:extLst>
                  <a:ext uri="{FF2B5EF4-FFF2-40B4-BE49-F238E27FC236}">
                    <a16:creationId xmlns:a16="http://schemas.microsoft.com/office/drawing/2014/main" id="{6A6C0F21-9260-43AC-86A1-3F2B96588C22}"/>
                  </a:ext>
                </a:extLst>
              </p:cNvPr>
              <p:cNvSpPr txBox="1"/>
              <p:nvPr/>
            </p:nvSpPr>
            <p:spPr>
              <a:xfrm>
                <a:off x="5958352" y="128278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40" name="文字方塊 145">
                <a:extLst>
                  <a:ext uri="{FF2B5EF4-FFF2-40B4-BE49-F238E27FC236}">
                    <a16:creationId xmlns:a16="http://schemas.microsoft.com/office/drawing/2014/main" id="{6A6C0F21-9260-43AC-86A1-3F2B96588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352" y="1282780"/>
                <a:ext cx="715161" cy="461665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文字方塊 146">
                <a:extLst>
                  <a:ext uri="{FF2B5EF4-FFF2-40B4-BE49-F238E27FC236}">
                    <a16:creationId xmlns:a16="http://schemas.microsoft.com/office/drawing/2014/main" id="{D416AE2E-FA3D-4058-8524-B52A9B9B470F}"/>
                  </a:ext>
                </a:extLst>
              </p:cNvPr>
              <p:cNvSpPr txBox="1"/>
              <p:nvPr/>
            </p:nvSpPr>
            <p:spPr>
              <a:xfrm>
                <a:off x="6631959" y="130203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41" name="文字方塊 146">
                <a:extLst>
                  <a:ext uri="{FF2B5EF4-FFF2-40B4-BE49-F238E27FC236}">
                    <a16:creationId xmlns:a16="http://schemas.microsoft.com/office/drawing/2014/main" id="{D416AE2E-FA3D-4058-8524-B52A9B9B4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59" y="1302031"/>
                <a:ext cx="715161" cy="461665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文字方塊 147">
                <a:extLst>
                  <a:ext uri="{FF2B5EF4-FFF2-40B4-BE49-F238E27FC236}">
                    <a16:creationId xmlns:a16="http://schemas.microsoft.com/office/drawing/2014/main" id="{039976BC-510B-47BF-B8E6-B24FDF6E8C47}"/>
                  </a:ext>
                </a:extLst>
              </p:cNvPr>
              <p:cNvSpPr txBox="1"/>
              <p:nvPr/>
            </p:nvSpPr>
            <p:spPr>
              <a:xfrm>
                <a:off x="6975780" y="130890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42" name="文字方塊 147">
                <a:extLst>
                  <a:ext uri="{FF2B5EF4-FFF2-40B4-BE49-F238E27FC236}">
                    <a16:creationId xmlns:a16="http://schemas.microsoft.com/office/drawing/2014/main" id="{039976BC-510B-47BF-B8E6-B24FDF6E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780" y="1308903"/>
                <a:ext cx="715161" cy="461665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文字方塊 148">
                <a:extLst>
                  <a:ext uri="{FF2B5EF4-FFF2-40B4-BE49-F238E27FC236}">
                    <a16:creationId xmlns:a16="http://schemas.microsoft.com/office/drawing/2014/main" id="{5B7773F3-030F-47FE-A965-4D6EC72BEBB4}"/>
                  </a:ext>
                </a:extLst>
              </p:cNvPr>
              <p:cNvSpPr txBox="1"/>
              <p:nvPr/>
            </p:nvSpPr>
            <p:spPr>
              <a:xfrm>
                <a:off x="6315932" y="129084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43" name="文字方塊 148">
                <a:extLst>
                  <a:ext uri="{FF2B5EF4-FFF2-40B4-BE49-F238E27FC236}">
                    <a16:creationId xmlns:a16="http://schemas.microsoft.com/office/drawing/2014/main" id="{5B7773F3-030F-47FE-A965-4D6EC72B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932" y="1290841"/>
                <a:ext cx="715161" cy="461665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文字方塊 150">
                <a:extLst>
                  <a:ext uri="{FF2B5EF4-FFF2-40B4-BE49-F238E27FC236}">
                    <a16:creationId xmlns:a16="http://schemas.microsoft.com/office/drawing/2014/main" id="{2DA4962A-B99E-4279-9983-1E3D3161D923}"/>
                  </a:ext>
                </a:extLst>
              </p:cNvPr>
              <p:cNvSpPr txBox="1"/>
              <p:nvPr/>
            </p:nvSpPr>
            <p:spPr>
              <a:xfrm>
                <a:off x="9209926" y="625534"/>
                <a:ext cx="1987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44" name="文字方塊 150">
                <a:extLst>
                  <a:ext uri="{FF2B5EF4-FFF2-40B4-BE49-F238E27FC236}">
                    <a16:creationId xmlns:a16="http://schemas.microsoft.com/office/drawing/2014/main" id="{2DA4962A-B99E-4279-9983-1E3D3161D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926" y="625534"/>
                <a:ext cx="198772" cy="430887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文字方塊 151">
                <a:extLst>
                  <a:ext uri="{FF2B5EF4-FFF2-40B4-BE49-F238E27FC236}">
                    <a16:creationId xmlns:a16="http://schemas.microsoft.com/office/drawing/2014/main" id="{93EE366E-A7D7-4E8E-A3A2-5D73BF344BBA}"/>
                  </a:ext>
                </a:extLst>
              </p:cNvPr>
              <p:cNvSpPr txBox="1"/>
              <p:nvPr/>
            </p:nvSpPr>
            <p:spPr>
              <a:xfrm>
                <a:off x="9177626" y="1759783"/>
                <a:ext cx="1987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45" name="文字方塊 151">
                <a:extLst>
                  <a:ext uri="{FF2B5EF4-FFF2-40B4-BE49-F238E27FC236}">
                    <a16:creationId xmlns:a16="http://schemas.microsoft.com/office/drawing/2014/main" id="{93EE366E-A7D7-4E8E-A3A2-5D73BF344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626" y="1759783"/>
                <a:ext cx="198772" cy="430887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文字方塊 152">
                <a:extLst>
                  <a:ext uri="{FF2B5EF4-FFF2-40B4-BE49-F238E27FC236}">
                    <a16:creationId xmlns:a16="http://schemas.microsoft.com/office/drawing/2014/main" id="{A598BD79-BBF2-4033-AD27-C14299DA8DF5}"/>
                  </a:ext>
                </a:extLst>
              </p:cNvPr>
              <p:cNvSpPr txBox="1"/>
              <p:nvPr/>
            </p:nvSpPr>
            <p:spPr>
              <a:xfrm>
                <a:off x="9183126" y="2920507"/>
                <a:ext cx="1987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46" name="文字方塊 152">
                <a:extLst>
                  <a:ext uri="{FF2B5EF4-FFF2-40B4-BE49-F238E27FC236}">
                    <a16:creationId xmlns:a16="http://schemas.microsoft.com/office/drawing/2014/main" id="{A598BD79-BBF2-4033-AD27-C14299DA8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126" y="2920507"/>
                <a:ext cx="198772" cy="430887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文字方塊 153">
                <a:extLst>
                  <a:ext uri="{FF2B5EF4-FFF2-40B4-BE49-F238E27FC236}">
                    <a16:creationId xmlns:a16="http://schemas.microsoft.com/office/drawing/2014/main" id="{5C0FA774-D4E9-49C7-AC0F-E0EA80178040}"/>
                  </a:ext>
                </a:extLst>
              </p:cNvPr>
              <p:cNvSpPr txBox="1"/>
              <p:nvPr/>
            </p:nvSpPr>
            <p:spPr>
              <a:xfrm>
                <a:off x="6638780" y="587279"/>
                <a:ext cx="3343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47" name="文字方塊 153">
                <a:extLst>
                  <a:ext uri="{FF2B5EF4-FFF2-40B4-BE49-F238E27FC236}">
                    <a16:creationId xmlns:a16="http://schemas.microsoft.com/office/drawing/2014/main" id="{5C0FA774-D4E9-49C7-AC0F-E0EA80178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80" y="587279"/>
                <a:ext cx="334322" cy="430887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文字方塊 154">
                <a:extLst>
                  <a:ext uri="{FF2B5EF4-FFF2-40B4-BE49-F238E27FC236}">
                    <a16:creationId xmlns:a16="http://schemas.microsoft.com/office/drawing/2014/main" id="{5F4649F1-C282-41F5-B77C-21310FAA7C79}"/>
                  </a:ext>
                </a:extLst>
              </p:cNvPr>
              <p:cNvSpPr txBox="1"/>
              <p:nvPr/>
            </p:nvSpPr>
            <p:spPr>
              <a:xfrm>
                <a:off x="6641436" y="1770568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48" name="文字方塊 154">
                <a:extLst>
                  <a:ext uri="{FF2B5EF4-FFF2-40B4-BE49-F238E27FC236}">
                    <a16:creationId xmlns:a16="http://schemas.microsoft.com/office/drawing/2014/main" id="{5F4649F1-C282-41F5-B77C-21310FAA7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436" y="1770568"/>
                <a:ext cx="334322" cy="430887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文字方塊 155">
                <a:extLst>
                  <a:ext uri="{FF2B5EF4-FFF2-40B4-BE49-F238E27FC236}">
                    <a16:creationId xmlns:a16="http://schemas.microsoft.com/office/drawing/2014/main" id="{9BAE9F94-111B-43BF-9568-CF9C0829C4D5}"/>
                  </a:ext>
                </a:extLst>
              </p:cNvPr>
              <p:cNvSpPr txBox="1"/>
              <p:nvPr/>
            </p:nvSpPr>
            <p:spPr>
              <a:xfrm>
                <a:off x="6638780" y="2932364"/>
                <a:ext cx="3175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49" name="文字方塊 155">
                <a:extLst>
                  <a:ext uri="{FF2B5EF4-FFF2-40B4-BE49-F238E27FC236}">
                    <a16:creationId xmlns:a16="http://schemas.microsoft.com/office/drawing/2014/main" id="{9BAE9F94-111B-43BF-9568-CF9C0829C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80" y="2932364"/>
                <a:ext cx="317587" cy="430887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13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3" grpId="0" animBg="1"/>
      <p:bldP spid="94" grpId="0"/>
      <p:bldP spid="95" grpId="0" animBg="1"/>
      <p:bldP spid="96" grpId="0"/>
      <p:bldP spid="97" grpId="0" animBg="1"/>
      <p:bldP spid="98" grpId="0"/>
      <p:bldP spid="99" grpId="0" animBg="1"/>
      <p:bldP spid="100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/>
      <p:bldP spid="113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15" idx="0"/>
            <a:endCxn id="36" idx="4"/>
          </p:cNvCxnSpPr>
          <p:nvPr/>
        </p:nvCxnSpPr>
        <p:spPr>
          <a:xfrm flipH="1" flipV="1">
            <a:off x="1869337" y="2425703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4147995" y="2404826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370835" y="2403923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631193" y="2422025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0F7DBE77-52AF-47AD-85FC-0C9AC7C75CE0}"/>
              </a:ext>
            </a:extLst>
          </p:cNvPr>
          <p:cNvSpPr/>
          <p:nvPr/>
        </p:nvSpPr>
        <p:spPr>
          <a:xfrm>
            <a:off x="2554544" y="3433871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27">
                <a:extLst>
                  <a:ext uri="{FF2B5EF4-FFF2-40B4-BE49-F238E27FC236}">
                    <a16:creationId xmlns:a16="http://schemas.microsoft.com/office/drawing/2014/main" id="{CA39C7C9-378B-44A0-AD6B-2E36DB5D8392}"/>
                  </a:ext>
                </a:extLst>
              </p:cNvPr>
              <p:cNvSpPr txBox="1"/>
              <p:nvPr/>
            </p:nvSpPr>
            <p:spPr>
              <a:xfrm>
                <a:off x="2362785" y="347141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3" name="文字方塊 27">
                <a:extLst>
                  <a:ext uri="{FF2B5EF4-FFF2-40B4-BE49-F238E27FC236}">
                    <a16:creationId xmlns:a16="http://schemas.microsoft.com/office/drawing/2014/main" id="{CA39C7C9-378B-44A0-AD6B-2E36DB5D8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785" y="3471414"/>
                <a:ext cx="71516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92FC6624-2A96-41CA-8278-29243CCA1ADA}"/>
              </a:ext>
            </a:extLst>
          </p:cNvPr>
          <p:cNvSpPr/>
          <p:nvPr/>
        </p:nvSpPr>
        <p:spPr>
          <a:xfrm>
            <a:off x="1982166" y="3433871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32">
                <a:extLst>
                  <a:ext uri="{FF2B5EF4-FFF2-40B4-BE49-F238E27FC236}">
                    <a16:creationId xmlns:a16="http://schemas.microsoft.com/office/drawing/2014/main" id="{7350EB45-D91B-47A4-9BFE-A58888BF4C33}"/>
                  </a:ext>
                </a:extLst>
              </p:cNvPr>
              <p:cNvSpPr txBox="1"/>
              <p:nvPr/>
            </p:nvSpPr>
            <p:spPr>
              <a:xfrm>
                <a:off x="1800681" y="348168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5" name="文字方塊 32">
                <a:extLst>
                  <a:ext uri="{FF2B5EF4-FFF2-40B4-BE49-F238E27FC236}">
                    <a16:creationId xmlns:a16="http://schemas.microsoft.com/office/drawing/2014/main" id="{7350EB45-D91B-47A4-9BFE-A58888BF4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681" y="3481688"/>
                <a:ext cx="7151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9BA48E27-E83D-4ED4-856D-08E209767B67}"/>
              </a:ext>
            </a:extLst>
          </p:cNvPr>
          <p:cNvSpPr/>
          <p:nvPr/>
        </p:nvSpPr>
        <p:spPr>
          <a:xfrm>
            <a:off x="1420063" y="3433871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34">
                <a:extLst>
                  <a:ext uri="{FF2B5EF4-FFF2-40B4-BE49-F238E27FC236}">
                    <a16:creationId xmlns:a16="http://schemas.microsoft.com/office/drawing/2014/main" id="{160A7DB3-34DA-474B-BD32-CE9026DBA575}"/>
                  </a:ext>
                </a:extLst>
              </p:cNvPr>
              <p:cNvSpPr txBox="1"/>
              <p:nvPr/>
            </p:nvSpPr>
            <p:spPr>
              <a:xfrm>
                <a:off x="1238578" y="348168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7" name="文字方塊 34">
                <a:extLst>
                  <a:ext uri="{FF2B5EF4-FFF2-40B4-BE49-F238E27FC236}">
                    <a16:creationId xmlns:a16="http://schemas.microsoft.com/office/drawing/2014/main" id="{160A7DB3-34DA-474B-BD32-CE9026DBA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578" y="3481688"/>
                <a:ext cx="715161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8F73439E-AA15-49E3-BD4A-2574D6DAA5CE}"/>
              </a:ext>
            </a:extLst>
          </p:cNvPr>
          <p:cNvSpPr/>
          <p:nvPr/>
        </p:nvSpPr>
        <p:spPr>
          <a:xfrm>
            <a:off x="4830756" y="3416941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74">
                <a:extLst>
                  <a:ext uri="{FF2B5EF4-FFF2-40B4-BE49-F238E27FC236}">
                    <a16:creationId xmlns:a16="http://schemas.microsoft.com/office/drawing/2014/main" id="{C01D62FF-687D-4A54-9854-C1E4ECF5EFFA}"/>
                  </a:ext>
                </a:extLst>
              </p:cNvPr>
              <p:cNvSpPr txBox="1"/>
              <p:nvPr/>
            </p:nvSpPr>
            <p:spPr>
              <a:xfrm>
                <a:off x="4638997" y="345448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9" name="文字方塊 74">
                <a:extLst>
                  <a:ext uri="{FF2B5EF4-FFF2-40B4-BE49-F238E27FC236}">
                    <a16:creationId xmlns:a16="http://schemas.microsoft.com/office/drawing/2014/main" id="{C01D62FF-687D-4A54-9854-C1E4ECF5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997" y="3454484"/>
                <a:ext cx="71516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D70EF920-7C44-4B64-84E8-B0B0E04F49BB}"/>
              </a:ext>
            </a:extLst>
          </p:cNvPr>
          <p:cNvSpPr/>
          <p:nvPr/>
        </p:nvSpPr>
        <p:spPr>
          <a:xfrm>
            <a:off x="4258378" y="3416941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76">
                <a:extLst>
                  <a:ext uri="{FF2B5EF4-FFF2-40B4-BE49-F238E27FC236}">
                    <a16:creationId xmlns:a16="http://schemas.microsoft.com/office/drawing/2014/main" id="{226301BF-4009-43B8-B051-F260EB669ABC}"/>
                  </a:ext>
                </a:extLst>
              </p:cNvPr>
              <p:cNvSpPr txBox="1"/>
              <p:nvPr/>
            </p:nvSpPr>
            <p:spPr>
              <a:xfrm>
                <a:off x="4076893" y="346475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1" name="文字方塊 76">
                <a:extLst>
                  <a:ext uri="{FF2B5EF4-FFF2-40B4-BE49-F238E27FC236}">
                    <a16:creationId xmlns:a16="http://schemas.microsoft.com/office/drawing/2014/main" id="{226301BF-4009-43B8-B051-F260EB669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893" y="3464758"/>
                <a:ext cx="71516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6B12A7C4-6CAE-4D86-A437-6E8C81101417}"/>
              </a:ext>
            </a:extLst>
          </p:cNvPr>
          <p:cNvSpPr/>
          <p:nvPr/>
        </p:nvSpPr>
        <p:spPr>
          <a:xfrm>
            <a:off x="3696275" y="3416941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78">
                <a:extLst>
                  <a:ext uri="{FF2B5EF4-FFF2-40B4-BE49-F238E27FC236}">
                    <a16:creationId xmlns:a16="http://schemas.microsoft.com/office/drawing/2014/main" id="{E9F96B7D-2E13-4DB4-B0EE-35895557D0DF}"/>
                  </a:ext>
                </a:extLst>
              </p:cNvPr>
              <p:cNvSpPr txBox="1"/>
              <p:nvPr/>
            </p:nvSpPr>
            <p:spPr>
              <a:xfrm>
                <a:off x="3514790" y="346475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3" name="文字方塊 78">
                <a:extLst>
                  <a:ext uri="{FF2B5EF4-FFF2-40B4-BE49-F238E27FC236}">
                    <a16:creationId xmlns:a16="http://schemas.microsoft.com/office/drawing/2014/main" id="{E9F96B7D-2E13-4DB4-B0EE-35895557D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90" y="3464758"/>
                <a:ext cx="715161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9AF36B4E-DD67-4C98-A176-BBFEDC0E5B0E}"/>
              </a:ext>
            </a:extLst>
          </p:cNvPr>
          <p:cNvSpPr/>
          <p:nvPr/>
        </p:nvSpPr>
        <p:spPr>
          <a:xfrm>
            <a:off x="7074872" y="3427535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85">
                <a:extLst>
                  <a:ext uri="{FF2B5EF4-FFF2-40B4-BE49-F238E27FC236}">
                    <a16:creationId xmlns:a16="http://schemas.microsoft.com/office/drawing/2014/main" id="{92675ACB-13E8-44EF-B173-E90DEC6BAB6F}"/>
                  </a:ext>
                </a:extLst>
              </p:cNvPr>
              <p:cNvSpPr txBox="1"/>
              <p:nvPr/>
            </p:nvSpPr>
            <p:spPr>
              <a:xfrm>
                <a:off x="6883113" y="346507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5" name="文字方塊 85">
                <a:extLst>
                  <a:ext uri="{FF2B5EF4-FFF2-40B4-BE49-F238E27FC236}">
                    <a16:creationId xmlns:a16="http://schemas.microsoft.com/office/drawing/2014/main" id="{92675ACB-13E8-44EF-B173-E90DEC6B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113" y="3465078"/>
                <a:ext cx="71516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B85A1D85-B595-4C9D-9123-CFF348AEF740}"/>
              </a:ext>
            </a:extLst>
          </p:cNvPr>
          <p:cNvSpPr/>
          <p:nvPr/>
        </p:nvSpPr>
        <p:spPr>
          <a:xfrm>
            <a:off x="6502494" y="342753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87">
                <a:extLst>
                  <a:ext uri="{FF2B5EF4-FFF2-40B4-BE49-F238E27FC236}">
                    <a16:creationId xmlns:a16="http://schemas.microsoft.com/office/drawing/2014/main" id="{B403A141-0AC7-4631-832F-4618E7A43D98}"/>
                  </a:ext>
                </a:extLst>
              </p:cNvPr>
              <p:cNvSpPr txBox="1"/>
              <p:nvPr/>
            </p:nvSpPr>
            <p:spPr>
              <a:xfrm>
                <a:off x="6321009" y="34753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7" name="文字方塊 87">
                <a:extLst>
                  <a:ext uri="{FF2B5EF4-FFF2-40B4-BE49-F238E27FC236}">
                    <a16:creationId xmlns:a16="http://schemas.microsoft.com/office/drawing/2014/main" id="{B403A141-0AC7-4631-832F-4618E7A43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009" y="3475352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8EC63E20-8041-4DEA-AB59-126A427C9F3D}"/>
              </a:ext>
            </a:extLst>
          </p:cNvPr>
          <p:cNvSpPr/>
          <p:nvPr/>
        </p:nvSpPr>
        <p:spPr>
          <a:xfrm>
            <a:off x="5940391" y="3427535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89">
                <a:extLst>
                  <a:ext uri="{FF2B5EF4-FFF2-40B4-BE49-F238E27FC236}">
                    <a16:creationId xmlns:a16="http://schemas.microsoft.com/office/drawing/2014/main" id="{085D5BDC-DC9F-44C4-A5AC-F97D17A25EE7}"/>
                  </a:ext>
                </a:extLst>
              </p:cNvPr>
              <p:cNvSpPr txBox="1"/>
              <p:nvPr/>
            </p:nvSpPr>
            <p:spPr>
              <a:xfrm>
                <a:off x="5758906" y="34753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9" name="文字方塊 89">
                <a:extLst>
                  <a:ext uri="{FF2B5EF4-FFF2-40B4-BE49-F238E27FC236}">
                    <a16:creationId xmlns:a16="http://schemas.microsoft.com/office/drawing/2014/main" id="{085D5BDC-DC9F-44C4-A5AC-F97D17A25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906" y="3475352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65DD6379-8212-4BDA-B4E6-E57CD5E1745D}"/>
              </a:ext>
            </a:extLst>
          </p:cNvPr>
          <p:cNvSpPr/>
          <p:nvPr/>
        </p:nvSpPr>
        <p:spPr>
          <a:xfrm>
            <a:off x="9327576" y="3441123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96">
                <a:extLst>
                  <a:ext uri="{FF2B5EF4-FFF2-40B4-BE49-F238E27FC236}">
                    <a16:creationId xmlns:a16="http://schemas.microsoft.com/office/drawing/2014/main" id="{35C05A69-52C5-43DC-95C9-232BBA1C5E23}"/>
                  </a:ext>
                </a:extLst>
              </p:cNvPr>
              <p:cNvSpPr txBox="1"/>
              <p:nvPr/>
            </p:nvSpPr>
            <p:spPr>
              <a:xfrm>
                <a:off x="9135817" y="347866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31" name="文字方塊 96">
                <a:extLst>
                  <a:ext uri="{FF2B5EF4-FFF2-40B4-BE49-F238E27FC236}">
                    <a16:creationId xmlns:a16="http://schemas.microsoft.com/office/drawing/2014/main" id="{35C05A69-52C5-43DC-95C9-232BBA1C5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817" y="3478666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DC861C16-F529-4148-A79C-2788F9CA4E83}"/>
              </a:ext>
            </a:extLst>
          </p:cNvPr>
          <p:cNvSpPr/>
          <p:nvPr/>
        </p:nvSpPr>
        <p:spPr>
          <a:xfrm>
            <a:off x="8755198" y="3441123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98">
                <a:extLst>
                  <a:ext uri="{FF2B5EF4-FFF2-40B4-BE49-F238E27FC236}">
                    <a16:creationId xmlns:a16="http://schemas.microsoft.com/office/drawing/2014/main" id="{0843BFA9-51E7-41DF-8430-AF5CF51EF49C}"/>
                  </a:ext>
                </a:extLst>
              </p:cNvPr>
              <p:cNvSpPr txBox="1"/>
              <p:nvPr/>
            </p:nvSpPr>
            <p:spPr>
              <a:xfrm>
                <a:off x="8573713" y="348894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33" name="文字方塊 98">
                <a:extLst>
                  <a:ext uri="{FF2B5EF4-FFF2-40B4-BE49-F238E27FC236}">
                    <a16:creationId xmlns:a16="http://schemas.microsoft.com/office/drawing/2014/main" id="{0843BFA9-51E7-41DF-8430-AF5CF51EF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713" y="3488940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08AF0850-D239-40B4-968D-5DF3E3EDA8B4}"/>
              </a:ext>
            </a:extLst>
          </p:cNvPr>
          <p:cNvSpPr/>
          <p:nvPr/>
        </p:nvSpPr>
        <p:spPr>
          <a:xfrm>
            <a:off x="8193095" y="3441123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100">
                <a:extLst>
                  <a:ext uri="{FF2B5EF4-FFF2-40B4-BE49-F238E27FC236}">
                    <a16:creationId xmlns:a16="http://schemas.microsoft.com/office/drawing/2014/main" id="{47F583DF-037D-4FA1-AF0F-1001093CAC78}"/>
                  </a:ext>
                </a:extLst>
              </p:cNvPr>
              <p:cNvSpPr txBox="1"/>
              <p:nvPr/>
            </p:nvSpPr>
            <p:spPr>
              <a:xfrm>
                <a:off x="8011610" y="348894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35" name="文字方塊 100">
                <a:extLst>
                  <a:ext uri="{FF2B5EF4-FFF2-40B4-BE49-F238E27FC236}">
                    <a16:creationId xmlns:a16="http://schemas.microsoft.com/office/drawing/2014/main" id="{47F583DF-037D-4FA1-AF0F-1001093CA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610" y="3488940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779337" y="2245703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7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4077014" y="2254170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8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282423" y="2263028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9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533383" y="2288429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40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16" idx="0"/>
            <a:endCxn id="39" idx="4"/>
          </p:cNvCxnSpPr>
          <p:nvPr/>
        </p:nvCxnSpPr>
        <p:spPr>
          <a:xfrm flipV="1">
            <a:off x="1564063" y="2468429"/>
            <a:ext cx="7059320" cy="96544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16" idx="0"/>
            <a:endCxn id="38" idx="4"/>
          </p:cNvCxnSpPr>
          <p:nvPr/>
        </p:nvCxnSpPr>
        <p:spPr>
          <a:xfrm flipV="1">
            <a:off x="1564063" y="2443028"/>
            <a:ext cx="4808360" cy="99084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16" idx="0"/>
            <a:endCxn id="37" idx="4"/>
          </p:cNvCxnSpPr>
          <p:nvPr/>
        </p:nvCxnSpPr>
        <p:spPr>
          <a:xfrm flipV="1">
            <a:off x="1564063" y="2434170"/>
            <a:ext cx="2602951" cy="99970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16" idx="0"/>
            <a:endCxn id="36" idx="4"/>
          </p:cNvCxnSpPr>
          <p:nvPr/>
        </p:nvCxnSpPr>
        <p:spPr>
          <a:xfrm flipV="1">
            <a:off x="1564063" y="2425703"/>
            <a:ext cx="305274" cy="1008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703253" y="1827242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4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253" y="1827242"/>
                <a:ext cx="565091" cy="385555"/>
              </a:xfrm>
              <a:prstGeom prst="rect">
                <a:avLst/>
              </a:prstGeom>
              <a:blipFill>
                <a:blip r:embed="rId14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975851" y="1827242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4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851" y="1827242"/>
                <a:ext cx="565090" cy="385555"/>
              </a:xfrm>
              <a:prstGeom prst="rect">
                <a:avLst/>
              </a:prstGeom>
              <a:blipFill>
                <a:blip r:embed="rId15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6127049" y="1827242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4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049" y="1827242"/>
                <a:ext cx="565090" cy="385555"/>
              </a:xfrm>
              <a:prstGeom prst="rect">
                <a:avLst/>
              </a:prstGeom>
              <a:blipFill>
                <a:blip r:embed="rId16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8482914" y="1843465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4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914" y="1843465"/>
                <a:ext cx="565091" cy="385555"/>
              </a:xfrm>
              <a:prstGeom prst="rect">
                <a:avLst/>
              </a:prstGeom>
              <a:blipFill>
                <a:blip r:embed="rId17"/>
                <a:stretch>
                  <a:fillRect l="-7609" t="-14063" r="-27174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1794107" y="903694"/>
            <a:ext cx="715161" cy="605813"/>
            <a:chOff x="635402" y="1337615"/>
            <a:chExt cx="715161" cy="60581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1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53" idx="2"/>
          </p:cNvCxnSpPr>
          <p:nvPr/>
        </p:nvCxnSpPr>
        <p:spPr>
          <a:xfrm flipH="1" flipV="1">
            <a:off x="2697489" y="2515465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2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548297" y="2205452"/>
            <a:ext cx="298383" cy="310013"/>
            <a:chOff x="-105878" y="1740168"/>
            <a:chExt cx="461666" cy="461665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5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55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57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4960068" y="2523043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810876" y="2213030"/>
            <a:ext cx="298383" cy="310013"/>
            <a:chOff x="-105878" y="1740168"/>
            <a:chExt cx="461666" cy="461665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60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61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2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63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65" idx="2"/>
          </p:cNvCxnSpPr>
          <p:nvPr/>
        </p:nvCxnSpPr>
        <p:spPr>
          <a:xfrm flipH="1" flipV="1">
            <a:off x="7221491" y="2539033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64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7072299" y="2229020"/>
            <a:ext cx="298383" cy="310013"/>
            <a:chOff x="-105878" y="1740168"/>
            <a:chExt cx="461666" cy="461665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66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67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8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69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71" idx="2"/>
          </p:cNvCxnSpPr>
          <p:nvPr/>
        </p:nvCxnSpPr>
        <p:spPr>
          <a:xfrm flipH="1" flipV="1">
            <a:off x="9451591" y="2555716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70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9302399" y="2245703"/>
            <a:ext cx="298383" cy="310013"/>
            <a:chOff x="-105878" y="1740168"/>
            <a:chExt cx="461666" cy="46166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72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73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4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75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706322" y="1239870"/>
            <a:ext cx="0" cy="9440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6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952797" y="1214048"/>
            <a:ext cx="0" cy="98721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7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7219166" y="1182956"/>
            <a:ext cx="0" cy="1036363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8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9450236" y="1202953"/>
            <a:ext cx="0" cy="1053869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9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1991660" y="2347696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4285350" y="2366038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6515662" y="2384026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8720331" y="2400709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2362784" y="1206600"/>
            <a:ext cx="707782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125">
                <a:extLst>
                  <a:ext uri="{FF2B5EF4-FFF2-40B4-BE49-F238E27FC236}">
                    <a16:creationId xmlns:a16="http://schemas.microsoft.com/office/drawing/2014/main" id="{28C20DAD-9DF5-49AB-B23B-7BCE57A727D4}"/>
                  </a:ext>
                </a:extLst>
              </p:cNvPr>
              <p:cNvSpPr txBox="1"/>
              <p:nvPr/>
            </p:nvSpPr>
            <p:spPr>
              <a:xfrm>
                <a:off x="973865" y="4404644"/>
                <a:ext cx="87979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4" name="文字方塊 125">
                <a:extLst>
                  <a:ext uri="{FF2B5EF4-FFF2-40B4-BE49-F238E27FC236}">
                    <a16:creationId xmlns:a16="http://schemas.microsoft.com/office/drawing/2014/main" id="{28C20DAD-9DF5-49AB-B23B-7BCE57A72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65" y="4404644"/>
                <a:ext cx="879793" cy="385555"/>
              </a:xfrm>
              <a:prstGeom prst="rect">
                <a:avLst/>
              </a:prstGeom>
              <a:blipFill>
                <a:blip r:embed="rId20"/>
                <a:stretch>
                  <a:fillRect l="-4861" r="-347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群組 126">
            <a:extLst>
              <a:ext uri="{FF2B5EF4-FFF2-40B4-BE49-F238E27FC236}">
                <a16:creationId xmlns:a16="http://schemas.microsoft.com/office/drawing/2014/main" id="{48BD5AF3-EFF3-41B7-BB9D-065E53AECC9D}"/>
              </a:ext>
            </a:extLst>
          </p:cNvPr>
          <p:cNvGrpSpPr/>
          <p:nvPr/>
        </p:nvGrpSpPr>
        <p:grpSpPr>
          <a:xfrm>
            <a:off x="2481298" y="4319549"/>
            <a:ext cx="715161" cy="540000"/>
            <a:chOff x="7174951" y="3803115"/>
            <a:chExt cx="715161" cy="54000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94B6A4DA-0256-474D-B672-C54889F61A1E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字方塊 130">
                  <a:extLst>
                    <a:ext uri="{FF2B5EF4-FFF2-40B4-BE49-F238E27FC236}">
                      <a16:creationId xmlns:a16="http://schemas.microsoft.com/office/drawing/2014/main" id="{94ED528F-B572-486B-8712-FE31CE7A5498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94ED528F-B572-486B-8712-FE31CE7A54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1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F34C8570-502C-460A-8A83-CF6624B39A4C}"/>
              </a:ext>
            </a:extLst>
          </p:cNvPr>
          <p:cNvSpPr/>
          <p:nvPr/>
        </p:nvSpPr>
        <p:spPr>
          <a:xfrm rot="5400000">
            <a:off x="2107364" y="430784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文字方塊 166">
                <a:extLst>
                  <a:ext uri="{FF2B5EF4-FFF2-40B4-BE49-F238E27FC236}">
                    <a16:creationId xmlns:a16="http://schemas.microsoft.com/office/drawing/2014/main" id="{CE10B263-C985-4886-816E-7755652081A2}"/>
                  </a:ext>
                </a:extLst>
              </p:cNvPr>
              <p:cNvSpPr txBox="1"/>
              <p:nvPr/>
            </p:nvSpPr>
            <p:spPr>
              <a:xfrm>
                <a:off x="1924254" y="434986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9" name="文字方塊 166">
                <a:extLst>
                  <a:ext uri="{FF2B5EF4-FFF2-40B4-BE49-F238E27FC236}">
                    <a16:creationId xmlns:a16="http://schemas.microsoft.com/office/drawing/2014/main" id="{CE10B263-C985-4886-816E-775565208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254" y="4349863"/>
                <a:ext cx="715161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文字方塊 12">
                <a:extLst>
                  <a:ext uri="{FF2B5EF4-FFF2-40B4-BE49-F238E27FC236}">
                    <a16:creationId xmlns:a16="http://schemas.microsoft.com/office/drawing/2014/main" id="{6DEE4B34-DB60-4B9D-AC90-8ABC952079C1}"/>
                  </a:ext>
                </a:extLst>
              </p:cNvPr>
              <p:cNvSpPr txBox="1"/>
              <p:nvPr/>
            </p:nvSpPr>
            <p:spPr>
              <a:xfrm>
                <a:off x="1387822" y="5795220"/>
                <a:ext cx="3284292" cy="500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(ignore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r>
                  <a:rPr kumimoji="0" lang="en-US" altLang="zh-TW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for simplicity)</a:t>
                </a:r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90" name="文字方塊 12">
                <a:extLst>
                  <a:ext uri="{FF2B5EF4-FFF2-40B4-BE49-F238E27FC236}">
                    <a16:creationId xmlns:a16="http://schemas.microsoft.com/office/drawing/2014/main" id="{6DEE4B34-DB60-4B9D-AC90-8ABC9520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822" y="5795220"/>
                <a:ext cx="3284292" cy="500137"/>
              </a:xfrm>
              <a:prstGeom prst="rect">
                <a:avLst/>
              </a:prstGeom>
              <a:blipFill>
                <a:blip r:embed="rId23"/>
                <a:stretch>
                  <a:fillRect l="-2974" t="-2439" r="-2602" b="-26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文字方塊 169">
                <a:extLst>
                  <a:ext uri="{FF2B5EF4-FFF2-40B4-BE49-F238E27FC236}">
                    <a16:creationId xmlns:a16="http://schemas.microsoft.com/office/drawing/2014/main" id="{95104CB6-3C26-4A67-BC01-D430F603A29F}"/>
                  </a:ext>
                </a:extLst>
              </p:cNvPr>
              <p:cNvSpPr txBox="1"/>
              <p:nvPr/>
            </p:nvSpPr>
            <p:spPr>
              <a:xfrm>
                <a:off x="3199443" y="4423382"/>
                <a:ext cx="87979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91" name="文字方塊 169">
                <a:extLst>
                  <a:ext uri="{FF2B5EF4-FFF2-40B4-BE49-F238E27FC236}">
                    <a16:creationId xmlns:a16="http://schemas.microsoft.com/office/drawing/2014/main" id="{95104CB6-3C26-4A67-BC01-D430F603A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443" y="4423382"/>
                <a:ext cx="879793" cy="385555"/>
              </a:xfrm>
              <a:prstGeom prst="rect">
                <a:avLst/>
              </a:prstGeom>
              <a:blipFill>
                <a:blip r:embed="rId24"/>
                <a:stretch>
                  <a:fillRect l="-4861" r="-347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群組 170">
            <a:extLst>
              <a:ext uri="{FF2B5EF4-FFF2-40B4-BE49-F238E27FC236}">
                <a16:creationId xmlns:a16="http://schemas.microsoft.com/office/drawing/2014/main" id="{A8051AD6-32BC-4BE0-834C-F49B3970A26E}"/>
              </a:ext>
            </a:extLst>
          </p:cNvPr>
          <p:cNvGrpSpPr/>
          <p:nvPr/>
        </p:nvGrpSpPr>
        <p:grpSpPr>
          <a:xfrm>
            <a:off x="4706876" y="4338287"/>
            <a:ext cx="715161" cy="540000"/>
            <a:chOff x="7174951" y="3803115"/>
            <a:chExt cx="715161" cy="54000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96F3A8F3-B428-4FC2-A8DA-63A156782EB5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172">
                  <a:extLst>
                    <a:ext uri="{FF2B5EF4-FFF2-40B4-BE49-F238E27FC236}">
                      <a16:creationId xmlns:a16="http://schemas.microsoft.com/office/drawing/2014/main" id="{C63CDA66-8339-4956-8084-5BDB02275C4D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3" name="文字方塊 172">
                  <a:extLst>
                    <a:ext uri="{FF2B5EF4-FFF2-40B4-BE49-F238E27FC236}">
                      <a16:creationId xmlns:a16="http://schemas.microsoft.com/office/drawing/2014/main" id="{C63CDA66-8339-4956-8084-5BDB02275C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5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53AED0B0-DC5C-4F5F-8188-B1B22A78E48C}"/>
              </a:ext>
            </a:extLst>
          </p:cNvPr>
          <p:cNvSpPr/>
          <p:nvPr/>
        </p:nvSpPr>
        <p:spPr>
          <a:xfrm rot="5400000">
            <a:off x="4332942" y="4326583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文字方塊 174">
                <a:extLst>
                  <a:ext uri="{FF2B5EF4-FFF2-40B4-BE49-F238E27FC236}">
                    <a16:creationId xmlns:a16="http://schemas.microsoft.com/office/drawing/2014/main" id="{AD6D3B6A-C1D2-4164-A391-FB77E49C7832}"/>
                  </a:ext>
                </a:extLst>
              </p:cNvPr>
              <p:cNvSpPr txBox="1"/>
              <p:nvPr/>
            </p:nvSpPr>
            <p:spPr>
              <a:xfrm>
                <a:off x="4149832" y="436860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96" name="文字方塊 174">
                <a:extLst>
                  <a:ext uri="{FF2B5EF4-FFF2-40B4-BE49-F238E27FC236}">
                    <a16:creationId xmlns:a16="http://schemas.microsoft.com/office/drawing/2014/main" id="{AD6D3B6A-C1D2-4164-A391-FB77E49C7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832" y="4368601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文字方塊 175">
                <a:extLst>
                  <a:ext uri="{FF2B5EF4-FFF2-40B4-BE49-F238E27FC236}">
                    <a16:creationId xmlns:a16="http://schemas.microsoft.com/office/drawing/2014/main" id="{7E746B03-C52E-4630-9ACC-9612B3D88F83}"/>
                  </a:ext>
                </a:extLst>
              </p:cNvPr>
              <p:cNvSpPr txBox="1"/>
              <p:nvPr/>
            </p:nvSpPr>
            <p:spPr>
              <a:xfrm>
                <a:off x="973865" y="5146548"/>
                <a:ext cx="87979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97" name="文字方塊 175">
                <a:extLst>
                  <a:ext uri="{FF2B5EF4-FFF2-40B4-BE49-F238E27FC236}">
                    <a16:creationId xmlns:a16="http://schemas.microsoft.com/office/drawing/2014/main" id="{7E746B03-C52E-4630-9ACC-9612B3D88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65" y="5146548"/>
                <a:ext cx="879793" cy="385555"/>
              </a:xfrm>
              <a:prstGeom prst="rect">
                <a:avLst/>
              </a:prstGeom>
              <a:blipFill>
                <a:blip r:embed="rId27"/>
                <a:stretch>
                  <a:fillRect l="-4861" r="-347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群組 176">
            <a:extLst>
              <a:ext uri="{FF2B5EF4-FFF2-40B4-BE49-F238E27FC236}">
                <a16:creationId xmlns:a16="http://schemas.microsoft.com/office/drawing/2014/main" id="{460C493B-8029-4187-A765-F9F1D051BB4E}"/>
              </a:ext>
            </a:extLst>
          </p:cNvPr>
          <p:cNvGrpSpPr/>
          <p:nvPr/>
        </p:nvGrpSpPr>
        <p:grpSpPr>
          <a:xfrm>
            <a:off x="2481298" y="5061453"/>
            <a:ext cx="715161" cy="540000"/>
            <a:chOff x="7174951" y="3803115"/>
            <a:chExt cx="715161" cy="540000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EBD0C8C7-4808-47D1-9FE5-4DF8FEDDA562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178">
                  <a:extLst>
                    <a:ext uri="{FF2B5EF4-FFF2-40B4-BE49-F238E27FC236}">
                      <a16:creationId xmlns:a16="http://schemas.microsoft.com/office/drawing/2014/main" id="{6573334F-0A3D-404B-8432-7FBF3A7D7D79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9" name="文字方塊 178">
                  <a:extLst>
                    <a:ext uri="{FF2B5EF4-FFF2-40B4-BE49-F238E27FC236}">
                      <a16:creationId xmlns:a16="http://schemas.microsoft.com/office/drawing/2014/main" id="{6573334F-0A3D-404B-8432-7FBF3A7D7D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矩形 100">
            <a:extLst>
              <a:ext uri="{FF2B5EF4-FFF2-40B4-BE49-F238E27FC236}">
                <a16:creationId xmlns:a16="http://schemas.microsoft.com/office/drawing/2014/main" id="{E57BF44A-9CB7-4FB8-95FF-1D3BBD07861E}"/>
              </a:ext>
            </a:extLst>
          </p:cNvPr>
          <p:cNvSpPr/>
          <p:nvPr/>
        </p:nvSpPr>
        <p:spPr>
          <a:xfrm rot="5400000">
            <a:off x="2107364" y="5049749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字方塊 180">
                <a:extLst>
                  <a:ext uri="{FF2B5EF4-FFF2-40B4-BE49-F238E27FC236}">
                    <a16:creationId xmlns:a16="http://schemas.microsoft.com/office/drawing/2014/main" id="{3788470A-90C4-49E9-83E7-2E7CD5A90A7F}"/>
                  </a:ext>
                </a:extLst>
              </p:cNvPr>
              <p:cNvSpPr txBox="1"/>
              <p:nvPr/>
            </p:nvSpPr>
            <p:spPr>
              <a:xfrm>
                <a:off x="1924254" y="509176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02" name="文字方塊 180">
                <a:extLst>
                  <a:ext uri="{FF2B5EF4-FFF2-40B4-BE49-F238E27FC236}">
                    <a16:creationId xmlns:a16="http://schemas.microsoft.com/office/drawing/2014/main" id="{3788470A-90C4-49E9-83E7-2E7CD5A90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254" y="5091767"/>
                <a:ext cx="715161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文字方塊 181">
                <a:extLst>
                  <a:ext uri="{FF2B5EF4-FFF2-40B4-BE49-F238E27FC236}">
                    <a16:creationId xmlns:a16="http://schemas.microsoft.com/office/drawing/2014/main" id="{E09021A5-6EC9-417F-BB08-A638444B7FD1}"/>
                  </a:ext>
                </a:extLst>
              </p:cNvPr>
              <p:cNvSpPr txBox="1"/>
              <p:nvPr/>
            </p:nvSpPr>
            <p:spPr>
              <a:xfrm>
                <a:off x="3182176" y="5164051"/>
                <a:ext cx="87979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03" name="文字方塊 181">
                <a:extLst>
                  <a:ext uri="{FF2B5EF4-FFF2-40B4-BE49-F238E27FC236}">
                    <a16:creationId xmlns:a16="http://schemas.microsoft.com/office/drawing/2014/main" id="{E09021A5-6EC9-417F-BB08-A638444B7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176" y="5164051"/>
                <a:ext cx="879793" cy="385555"/>
              </a:xfrm>
              <a:prstGeom prst="rect">
                <a:avLst/>
              </a:prstGeom>
              <a:blipFill>
                <a:blip r:embed="rId30"/>
                <a:stretch>
                  <a:fillRect l="-4167" r="-347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群組 182">
            <a:extLst>
              <a:ext uri="{FF2B5EF4-FFF2-40B4-BE49-F238E27FC236}">
                <a16:creationId xmlns:a16="http://schemas.microsoft.com/office/drawing/2014/main" id="{9ED2D855-6748-4421-874D-BDF59019C35A}"/>
              </a:ext>
            </a:extLst>
          </p:cNvPr>
          <p:cNvGrpSpPr/>
          <p:nvPr/>
        </p:nvGrpSpPr>
        <p:grpSpPr>
          <a:xfrm>
            <a:off x="4689609" y="5078956"/>
            <a:ext cx="715161" cy="540000"/>
            <a:chOff x="7174951" y="3803115"/>
            <a:chExt cx="715161" cy="540000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A05C403F-C017-41FD-96DA-4A21F2D19C7E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字方塊 184">
                  <a:extLst>
                    <a:ext uri="{FF2B5EF4-FFF2-40B4-BE49-F238E27FC236}">
                      <a16:creationId xmlns:a16="http://schemas.microsoft.com/office/drawing/2014/main" id="{EB78D4CE-FA93-4E02-8206-8ED5CD860EF0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85" name="文字方塊 184">
                  <a:extLst>
                    <a:ext uri="{FF2B5EF4-FFF2-40B4-BE49-F238E27FC236}">
                      <a16:creationId xmlns:a16="http://schemas.microsoft.com/office/drawing/2014/main" id="{EB78D4CE-FA93-4E02-8206-8ED5CD860E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31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59A23E3B-FAF3-4D8B-92AC-0721560DF7DF}"/>
              </a:ext>
            </a:extLst>
          </p:cNvPr>
          <p:cNvSpPr/>
          <p:nvPr/>
        </p:nvSpPr>
        <p:spPr>
          <a:xfrm rot="5400000">
            <a:off x="4315675" y="506725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文字方塊 186">
                <a:extLst>
                  <a:ext uri="{FF2B5EF4-FFF2-40B4-BE49-F238E27FC236}">
                    <a16:creationId xmlns:a16="http://schemas.microsoft.com/office/drawing/2014/main" id="{9AD3161D-E3F0-47AB-A97D-4BB4D62B75F7}"/>
                  </a:ext>
                </a:extLst>
              </p:cNvPr>
              <p:cNvSpPr txBox="1"/>
              <p:nvPr/>
            </p:nvSpPr>
            <p:spPr>
              <a:xfrm>
                <a:off x="4132565" y="510927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08" name="文字方塊 186">
                <a:extLst>
                  <a:ext uri="{FF2B5EF4-FFF2-40B4-BE49-F238E27FC236}">
                    <a16:creationId xmlns:a16="http://schemas.microsoft.com/office/drawing/2014/main" id="{9AD3161D-E3F0-47AB-A97D-4BB4D62B7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565" y="5109270"/>
                <a:ext cx="715161" cy="46166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群組 187">
            <a:extLst>
              <a:ext uri="{FF2B5EF4-FFF2-40B4-BE49-F238E27FC236}">
                <a16:creationId xmlns:a16="http://schemas.microsoft.com/office/drawing/2014/main" id="{28F3455D-F158-43F5-947C-C14A7FD92BC6}"/>
              </a:ext>
            </a:extLst>
          </p:cNvPr>
          <p:cNvGrpSpPr/>
          <p:nvPr/>
        </p:nvGrpSpPr>
        <p:grpSpPr>
          <a:xfrm>
            <a:off x="8327740" y="4985101"/>
            <a:ext cx="715161" cy="540000"/>
            <a:chOff x="7174951" y="3803115"/>
            <a:chExt cx="715161" cy="540000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7712C543-3FB7-4DEC-A8E2-D2D87EA2DB89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189">
                  <a:extLst>
                    <a:ext uri="{FF2B5EF4-FFF2-40B4-BE49-F238E27FC236}">
                      <a16:creationId xmlns:a16="http://schemas.microsoft.com/office/drawing/2014/main" id="{8E44EA20-EDBF-43C3-A420-CB7F8071AC6B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0" name="文字方塊 189">
                  <a:extLst>
                    <a:ext uri="{FF2B5EF4-FFF2-40B4-BE49-F238E27FC236}">
                      <a16:creationId xmlns:a16="http://schemas.microsoft.com/office/drawing/2014/main" id="{8E44EA20-EDBF-43C3-A420-CB7F8071A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3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群組 25">
            <a:extLst>
              <a:ext uri="{FF2B5EF4-FFF2-40B4-BE49-F238E27FC236}">
                <a16:creationId xmlns:a16="http://schemas.microsoft.com/office/drawing/2014/main" id="{1433F71D-ACBC-4115-A511-480294596E9A}"/>
              </a:ext>
            </a:extLst>
          </p:cNvPr>
          <p:cNvGrpSpPr/>
          <p:nvPr/>
        </p:nvGrpSpPr>
        <p:grpSpPr>
          <a:xfrm>
            <a:off x="7669912" y="4429627"/>
            <a:ext cx="715161" cy="461665"/>
            <a:chOff x="7193535" y="5191659"/>
            <a:chExt cx="715161" cy="461665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073F8935-2456-4F2A-AD7A-447E97209E3F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191">
                  <a:extLst>
                    <a:ext uri="{FF2B5EF4-FFF2-40B4-BE49-F238E27FC236}">
                      <a16:creationId xmlns:a16="http://schemas.microsoft.com/office/drawing/2014/main" id="{C252CB0D-5A2D-42F4-B1B7-BEA89291E72B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C252CB0D-5A2D-42F4-B1B7-BEA89291E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群組 192">
            <a:extLst>
              <a:ext uri="{FF2B5EF4-FFF2-40B4-BE49-F238E27FC236}">
                <a16:creationId xmlns:a16="http://schemas.microsoft.com/office/drawing/2014/main" id="{FBBFF1AD-157F-4930-9A6C-077891F51ECE}"/>
              </a:ext>
            </a:extLst>
          </p:cNvPr>
          <p:cNvGrpSpPr/>
          <p:nvPr/>
        </p:nvGrpSpPr>
        <p:grpSpPr>
          <a:xfrm>
            <a:off x="7669912" y="4843202"/>
            <a:ext cx="715161" cy="461665"/>
            <a:chOff x="7193535" y="5191659"/>
            <a:chExt cx="715161" cy="461665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2BC73E29-1F13-40C6-BD92-8B9CF1AD9CB4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94">
                  <a:extLst>
                    <a:ext uri="{FF2B5EF4-FFF2-40B4-BE49-F238E27FC236}">
                      <a16:creationId xmlns:a16="http://schemas.microsoft.com/office/drawing/2014/main" id="{0DA6C2FA-F529-417F-A97D-FCB93AC3630F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0DA6C2FA-F529-417F-A97D-FCB93AC363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群組 195">
            <a:extLst>
              <a:ext uri="{FF2B5EF4-FFF2-40B4-BE49-F238E27FC236}">
                <a16:creationId xmlns:a16="http://schemas.microsoft.com/office/drawing/2014/main" id="{B5082BF4-ED1A-4A26-B564-06FA3F1751F7}"/>
              </a:ext>
            </a:extLst>
          </p:cNvPr>
          <p:cNvGrpSpPr/>
          <p:nvPr/>
        </p:nvGrpSpPr>
        <p:grpSpPr>
          <a:xfrm>
            <a:off x="7669912" y="5255101"/>
            <a:ext cx="715161" cy="461665"/>
            <a:chOff x="7193535" y="5191659"/>
            <a:chExt cx="715161" cy="461665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60A6EFFE-B98D-44E8-ADD5-6359EFD03ABA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字方塊 197">
                  <a:extLst>
                    <a:ext uri="{FF2B5EF4-FFF2-40B4-BE49-F238E27FC236}">
                      <a16:creationId xmlns:a16="http://schemas.microsoft.com/office/drawing/2014/main" id="{C96BDFB1-3D53-4109-A999-E8512A5BC44A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C96BDFB1-3D53-4109-A999-E8512A5BC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群組 198">
            <a:extLst>
              <a:ext uri="{FF2B5EF4-FFF2-40B4-BE49-F238E27FC236}">
                <a16:creationId xmlns:a16="http://schemas.microsoft.com/office/drawing/2014/main" id="{9F919A94-EE88-4715-B0F9-5A18D1BD91F2}"/>
              </a:ext>
            </a:extLst>
          </p:cNvPr>
          <p:cNvGrpSpPr/>
          <p:nvPr/>
        </p:nvGrpSpPr>
        <p:grpSpPr>
          <a:xfrm>
            <a:off x="7669912" y="5651533"/>
            <a:ext cx="715161" cy="461665"/>
            <a:chOff x="7193535" y="5191659"/>
            <a:chExt cx="715161" cy="461665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2138F0B-C0BF-4692-951E-37F758C2547D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字方塊 200">
                  <a:extLst>
                    <a:ext uri="{FF2B5EF4-FFF2-40B4-BE49-F238E27FC236}">
                      <a16:creationId xmlns:a16="http://schemas.microsoft.com/office/drawing/2014/main" id="{C9FA8E32-97B0-43FA-BFE4-D8655710C876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C9FA8E32-97B0-43FA-BFE4-D8655710C8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文字方塊 201">
                <a:extLst>
                  <a:ext uri="{FF2B5EF4-FFF2-40B4-BE49-F238E27FC236}">
                    <a16:creationId xmlns:a16="http://schemas.microsoft.com/office/drawing/2014/main" id="{F2336D0F-8E9E-403A-819C-2BE3A1B24695}"/>
                  </a:ext>
                </a:extLst>
              </p:cNvPr>
              <p:cNvSpPr txBox="1"/>
              <p:nvPr/>
            </p:nvSpPr>
            <p:spPr>
              <a:xfrm>
                <a:off x="7201581" y="5111671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24" name="文字方塊 201">
                <a:extLst>
                  <a:ext uri="{FF2B5EF4-FFF2-40B4-BE49-F238E27FC236}">
                    <a16:creationId xmlns:a16="http://schemas.microsoft.com/office/drawing/2014/main" id="{F2336D0F-8E9E-403A-819C-2BE3A1B24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581" y="5111671"/>
                <a:ext cx="298159" cy="369332"/>
              </a:xfrm>
              <a:prstGeom prst="rect">
                <a:avLst/>
              </a:prstGeom>
              <a:blipFill>
                <a:blip r:embed="rId38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5" name="群組 28">
            <a:extLst>
              <a:ext uri="{FF2B5EF4-FFF2-40B4-BE49-F238E27FC236}">
                <a16:creationId xmlns:a16="http://schemas.microsoft.com/office/drawing/2014/main" id="{C6B65D08-154E-4CC6-BF98-A8FECA9A4733}"/>
              </a:ext>
            </a:extLst>
          </p:cNvPr>
          <p:cNvGrpSpPr/>
          <p:nvPr/>
        </p:nvGrpSpPr>
        <p:grpSpPr>
          <a:xfrm>
            <a:off x="6522872" y="4355028"/>
            <a:ext cx="565091" cy="430683"/>
            <a:chOff x="5686213" y="4717020"/>
            <a:chExt cx="565091" cy="430683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D8CE7627-4B5F-47B2-B5BB-8E5E1153B48D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字方塊 202">
                  <a:extLst>
                    <a:ext uri="{FF2B5EF4-FFF2-40B4-BE49-F238E27FC236}">
                      <a16:creationId xmlns:a16="http://schemas.microsoft.com/office/drawing/2014/main" id="{150682AA-20AD-4781-B1E3-DCCB3C1B1B5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3" name="文字方塊 202">
                  <a:extLst>
                    <a:ext uri="{FF2B5EF4-FFF2-40B4-BE49-F238E27FC236}">
                      <a16:creationId xmlns:a16="http://schemas.microsoft.com/office/drawing/2014/main" id="{150682AA-20AD-4781-B1E3-DCCB3C1B1B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39"/>
                  <a:stretch>
                    <a:fillRect l="-7609" r="-543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群組 204">
            <a:extLst>
              <a:ext uri="{FF2B5EF4-FFF2-40B4-BE49-F238E27FC236}">
                <a16:creationId xmlns:a16="http://schemas.microsoft.com/office/drawing/2014/main" id="{B76C3D2F-EB20-475B-96BB-0FD0ABEC6F7E}"/>
              </a:ext>
            </a:extLst>
          </p:cNvPr>
          <p:cNvGrpSpPr/>
          <p:nvPr/>
        </p:nvGrpSpPr>
        <p:grpSpPr>
          <a:xfrm>
            <a:off x="6531581" y="4785711"/>
            <a:ext cx="565091" cy="430683"/>
            <a:chOff x="5686213" y="4717020"/>
            <a:chExt cx="565091" cy="430683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29A270A-55CB-45E7-B02F-DA1075E99588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字方塊 206">
                  <a:extLst>
                    <a:ext uri="{FF2B5EF4-FFF2-40B4-BE49-F238E27FC236}">
                      <a16:creationId xmlns:a16="http://schemas.microsoft.com/office/drawing/2014/main" id="{24093C6C-E1F7-4049-B5E5-D0BEDECEF78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7" name="文字方塊 206">
                  <a:extLst>
                    <a:ext uri="{FF2B5EF4-FFF2-40B4-BE49-F238E27FC236}">
                      <a16:creationId xmlns:a16="http://schemas.microsoft.com/office/drawing/2014/main" id="{24093C6C-E1F7-4049-B5E5-D0BEDECEF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40"/>
                  <a:stretch>
                    <a:fillRect l="-6452" r="-4301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1" name="群組 207">
            <a:extLst>
              <a:ext uri="{FF2B5EF4-FFF2-40B4-BE49-F238E27FC236}">
                <a16:creationId xmlns:a16="http://schemas.microsoft.com/office/drawing/2014/main" id="{8C7637A3-6148-4FD1-B0AD-2B9A114A2001}"/>
              </a:ext>
            </a:extLst>
          </p:cNvPr>
          <p:cNvGrpSpPr/>
          <p:nvPr/>
        </p:nvGrpSpPr>
        <p:grpSpPr>
          <a:xfrm>
            <a:off x="6531949" y="5218625"/>
            <a:ext cx="565091" cy="430683"/>
            <a:chOff x="5686213" y="4717020"/>
            <a:chExt cx="565091" cy="430683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51B7E750-9EA5-4BCB-9756-757C55C8B6B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字方塊 209">
                  <a:extLst>
                    <a:ext uri="{FF2B5EF4-FFF2-40B4-BE49-F238E27FC236}">
                      <a16:creationId xmlns:a16="http://schemas.microsoft.com/office/drawing/2014/main" id="{E64EBE73-BBE1-4C59-89E9-13ED8A4054A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E64EBE73-BBE1-4C59-89E9-13ED8A405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41"/>
                  <a:stretch>
                    <a:fillRect l="-6452" r="-4301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群組 210">
            <a:extLst>
              <a:ext uri="{FF2B5EF4-FFF2-40B4-BE49-F238E27FC236}">
                <a16:creationId xmlns:a16="http://schemas.microsoft.com/office/drawing/2014/main" id="{773F522B-EADA-4972-A73C-1AFBAD3DDAF5}"/>
              </a:ext>
            </a:extLst>
          </p:cNvPr>
          <p:cNvGrpSpPr/>
          <p:nvPr/>
        </p:nvGrpSpPr>
        <p:grpSpPr>
          <a:xfrm>
            <a:off x="6532285" y="5646851"/>
            <a:ext cx="565091" cy="430683"/>
            <a:chOff x="5686213" y="4717020"/>
            <a:chExt cx="565091" cy="430683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FF7760E7-EEDA-453F-A05F-DB232FF59BD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212">
                  <a:extLst>
                    <a:ext uri="{FF2B5EF4-FFF2-40B4-BE49-F238E27FC236}">
                      <a16:creationId xmlns:a16="http://schemas.microsoft.com/office/drawing/2014/main" id="{3437F765-4524-45C8-A97C-584B5281428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13" name="文字方塊 212">
                  <a:extLst>
                    <a:ext uri="{FF2B5EF4-FFF2-40B4-BE49-F238E27FC236}">
                      <a16:creationId xmlns:a16="http://schemas.microsoft.com/office/drawing/2014/main" id="{3437F765-4524-45C8-A97C-584B52814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42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7" name="矩形 136">
            <a:extLst>
              <a:ext uri="{FF2B5EF4-FFF2-40B4-BE49-F238E27FC236}">
                <a16:creationId xmlns:a16="http://schemas.microsoft.com/office/drawing/2014/main" id="{ACF233B8-07F6-4B09-A479-5E1022C5FE82}"/>
              </a:ext>
            </a:extLst>
          </p:cNvPr>
          <p:cNvSpPr/>
          <p:nvPr/>
        </p:nvSpPr>
        <p:spPr>
          <a:xfrm>
            <a:off x="1309920" y="3335238"/>
            <a:ext cx="515179" cy="7715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63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8" grpId="0" animBg="1"/>
      <p:bldP spid="89" grpId="0"/>
      <p:bldP spid="91" grpId="0"/>
      <p:bldP spid="95" grpId="0" animBg="1"/>
      <p:bldP spid="96" grpId="0"/>
      <p:bldP spid="97" grpId="0"/>
      <p:bldP spid="101" grpId="0" animBg="1"/>
      <p:bldP spid="102" grpId="0"/>
      <p:bldP spid="103" grpId="0"/>
      <p:bldP spid="107" grpId="0" animBg="1"/>
      <p:bldP spid="108" grpId="0"/>
      <p:bldP spid="1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4328072" y="2492740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endCxn id="12" idx="5"/>
          </p:cNvCxnSpPr>
          <p:nvPr/>
        </p:nvCxnSpPr>
        <p:spPr>
          <a:xfrm flipH="1" flipV="1">
            <a:off x="2118722" y="2456536"/>
            <a:ext cx="1939394" cy="106541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556580" y="2461116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816938" y="2479218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965082" y="2302896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4262759" y="2311363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468168" y="2320221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719128" y="2345622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6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4026020" y="2525622"/>
            <a:ext cx="4783108" cy="94851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endCxn id="14" idx="4"/>
          </p:cNvCxnSpPr>
          <p:nvPr/>
        </p:nvCxnSpPr>
        <p:spPr>
          <a:xfrm flipV="1">
            <a:off x="4026020" y="2500221"/>
            <a:ext cx="2532148" cy="97391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4026020" y="2491363"/>
            <a:ext cx="326739" cy="98277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12" idx="4"/>
          </p:cNvCxnSpPr>
          <p:nvPr/>
        </p:nvCxnSpPr>
        <p:spPr>
          <a:xfrm flipH="1" flipV="1">
            <a:off x="2055082" y="2482896"/>
            <a:ext cx="248650" cy="92259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888998" y="1884435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1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998" y="1884435"/>
                <a:ext cx="572208" cy="385555"/>
              </a:xfrm>
              <a:prstGeom prst="rect">
                <a:avLst/>
              </a:prstGeom>
              <a:blipFill>
                <a:blip r:embed="rId2"/>
                <a:stretch>
                  <a:fillRect l="-7447" t="-14286" r="-24468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4161596" y="1884435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2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96" y="1884435"/>
                <a:ext cx="572208" cy="385555"/>
              </a:xfrm>
              <a:prstGeom prst="rect">
                <a:avLst/>
              </a:prstGeom>
              <a:blipFill>
                <a:blip r:embed="rId3"/>
                <a:stretch>
                  <a:fillRect l="-7447" t="-14286" r="-24468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6312794" y="1884435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3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794" y="1884435"/>
                <a:ext cx="572208" cy="385555"/>
              </a:xfrm>
              <a:prstGeom prst="rect">
                <a:avLst/>
              </a:prstGeom>
              <a:blipFill>
                <a:blip r:embed="rId4"/>
                <a:stretch>
                  <a:fillRect l="-7527" t="-14286" r="-25806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8668659" y="1900658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4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659" y="1900658"/>
                <a:ext cx="572208" cy="385555"/>
              </a:xfrm>
              <a:prstGeom prst="rect">
                <a:avLst/>
              </a:prstGeom>
              <a:blipFill>
                <a:blip r:embed="rId5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4248315" y="972497"/>
            <a:ext cx="715161" cy="605813"/>
            <a:chOff x="635402" y="1337615"/>
            <a:chExt cx="715161" cy="60581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30" idx="2"/>
          </p:cNvCxnSpPr>
          <p:nvPr/>
        </p:nvCxnSpPr>
        <p:spPr>
          <a:xfrm flipH="1" flipV="1">
            <a:off x="2883234" y="2572658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9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734042" y="2262645"/>
            <a:ext cx="298383" cy="310013"/>
            <a:chOff x="-105878" y="1740168"/>
            <a:chExt cx="461666" cy="461665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31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32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3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34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36" idx="2"/>
          </p:cNvCxnSpPr>
          <p:nvPr/>
        </p:nvCxnSpPr>
        <p:spPr>
          <a:xfrm flipH="1" flipV="1">
            <a:off x="5145813" y="2580236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5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996621" y="2270223"/>
            <a:ext cx="298383" cy="310013"/>
            <a:chOff x="-105878" y="1740168"/>
            <a:chExt cx="461666" cy="461665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37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38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40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7407236" y="2596226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1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7258044" y="2286213"/>
            <a:ext cx="298383" cy="310013"/>
            <a:chOff x="-105878" y="1740168"/>
            <a:chExt cx="461666" cy="461665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43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44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5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46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48" idx="2"/>
          </p:cNvCxnSpPr>
          <p:nvPr/>
        </p:nvCxnSpPr>
        <p:spPr>
          <a:xfrm flipH="1" flipV="1">
            <a:off x="9637336" y="2612909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9488144" y="2302896"/>
            <a:ext cx="298383" cy="310013"/>
            <a:chOff x="-105878" y="1740168"/>
            <a:chExt cx="461666" cy="461665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49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50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1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52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892067" y="1297063"/>
            <a:ext cx="0" cy="9440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3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5145708" y="1293472"/>
            <a:ext cx="0" cy="98721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4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7404911" y="1240149"/>
            <a:ext cx="0" cy="1036363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5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9635981" y="1260146"/>
            <a:ext cx="0" cy="1053869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6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177405" y="2404889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4471095" y="2423231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6701407" y="2441219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8906076" y="2457902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0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4824743" y="1260146"/>
            <a:ext cx="4811238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6598898" y="123997"/>
                <a:ext cx="240764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kumimoji="0" lang="zh-TW" altLang="en-US" sz="2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61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898" y="123997"/>
                <a:ext cx="2407647" cy="10455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2883410" y="1260146"/>
            <a:ext cx="1384155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A8A57BA2-4899-45E4-AA78-0CACE71829E8}"/>
              </a:ext>
            </a:extLst>
          </p:cNvPr>
          <p:cNvSpPr/>
          <p:nvPr/>
        </p:nvSpPr>
        <p:spPr>
          <a:xfrm>
            <a:off x="2740289" y="349106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/>
              <p:nvPr/>
            </p:nvSpPr>
            <p:spPr>
              <a:xfrm>
                <a:off x="2548530" y="352860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64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530" y="3528607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>
            <a:extLst>
              <a:ext uri="{FF2B5EF4-FFF2-40B4-BE49-F238E27FC236}">
                <a16:creationId xmlns:a16="http://schemas.microsoft.com/office/drawing/2014/main" id="{6C03518B-CB82-49F1-A27C-7FC4A67D7D07}"/>
              </a:ext>
            </a:extLst>
          </p:cNvPr>
          <p:cNvSpPr/>
          <p:nvPr/>
        </p:nvSpPr>
        <p:spPr>
          <a:xfrm>
            <a:off x="2167911" y="349106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/>
              <p:nvPr/>
            </p:nvSpPr>
            <p:spPr>
              <a:xfrm>
                <a:off x="1986426" y="353888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66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426" y="3538881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矩形 66">
            <a:extLst>
              <a:ext uri="{FF2B5EF4-FFF2-40B4-BE49-F238E27FC236}">
                <a16:creationId xmlns:a16="http://schemas.microsoft.com/office/drawing/2014/main" id="{4F25357E-792D-4107-A691-AABF0BF91A1E}"/>
              </a:ext>
            </a:extLst>
          </p:cNvPr>
          <p:cNvSpPr/>
          <p:nvPr/>
        </p:nvSpPr>
        <p:spPr>
          <a:xfrm>
            <a:off x="1605808" y="3491064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/>
              <p:nvPr/>
            </p:nvSpPr>
            <p:spPr>
              <a:xfrm>
                <a:off x="1424323" y="353888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68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323" y="3538881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>
            <a:extLst>
              <a:ext uri="{FF2B5EF4-FFF2-40B4-BE49-F238E27FC236}">
                <a16:creationId xmlns:a16="http://schemas.microsoft.com/office/drawing/2014/main" id="{2D8F76F1-503F-48F4-B124-31EB9777CBCC}"/>
              </a:ext>
            </a:extLst>
          </p:cNvPr>
          <p:cNvSpPr/>
          <p:nvPr/>
        </p:nvSpPr>
        <p:spPr>
          <a:xfrm>
            <a:off x="5016501" y="347413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/>
              <p:nvPr/>
            </p:nvSpPr>
            <p:spPr>
              <a:xfrm>
                <a:off x="4824742" y="351167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0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742" y="3511677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矩形 70">
            <a:extLst>
              <a:ext uri="{FF2B5EF4-FFF2-40B4-BE49-F238E27FC236}">
                <a16:creationId xmlns:a16="http://schemas.microsoft.com/office/drawing/2014/main" id="{489558E0-D7DE-49E8-92AF-3E284976B230}"/>
              </a:ext>
            </a:extLst>
          </p:cNvPr>
          <p:cNvSpPr/>
          <p:nvPr/>
        </p:nvSpPr>
        <p:spPr>
          <a:xfrm>
            <a:off x="4444123" y="347413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/>
              <p:nvPr/>
            </p:nvSpPr>
            <p:spPr>
              <a:xfrm>
                <a:off x="4262638" y="352195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2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638" y="3521951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>
            <a:extLst>
              <a:ext uri="{FF2B5EF4-FFF2-40B4-BE49-F238E27FC236}">
                <a16:creationId xmlns:a16="http://schemas.microsoft.com/office/drawing/2014/main" id="{24FEE5EC-40B3-4BDE-ABD0-508D8973FDB2}"/>
              </a:ext>
            </a:extLst>
          </p:cNvPr>
          <p:cNvSpPr/>
          <p:nvPr/>
        </p:nvSpPr>
        <p:spPr>
          <a:xfrm>
            <a:off x="3882020" y="3474134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/>
              <p:nvPr/>
            </p:nvSpPr>
            <p:spPr>
              <a:xfrm>
                <a:off x="3700535" y="352195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4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535" y="3521951"/>
                <a:ext cx="715161" cy="461665"/>
              </a:xfrm>
              <a:prstGeom prst="rect">
                <a:avLst/>
              </a:prstGeom>
              <a:blipFill>
                <a:blip r:embed="rId1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>
            <a:extLst>
              <a:ext uri="{FF2B5EF4-FFF2-40B4-BE49-F238E27FC236}">
                <a16:creationId xmlns:a16="http://schemas.microsoft.com/office/drawing/2014/main" id="{6B9C4549-506D-4921-8C01-87F39CE9C1A7}"/>
              </a:ext>
            </a:extLst>
          </p:cNvPr>
          <p:cNvSpPr/>
          <p:nvPr/>
        </p:nvSpPr>
        <p:spPr>
          <a:xfrm>
            <a:off x="7260617" y="3484728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/>
              <p:nvPr/>
            </p:nvSpPr>
            <p:spPr>
              <a:xfrm>
                <a:off x="7068858" y="352227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6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858" y="3522271"/>
                <a:ext cx="71516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矩形 76">
            <a:extLst>
              <a:ext uri="{FF2B5EF4-FFF2-40B4-BE49-F238E27FC236}">
                <a16:creationId xmlns:a16="http://schemas.microsoft.com/office/drawing/2014/main" id="{5C613E91-2B51-4A93-A171-8D3FA276ACEB}"/>
              </a:ext>
            </a:extLst>
          </p:cNvPr>
          <p:cNvSpPr/>
          <p:nvPr/>
        </p:nvSpPr>
        <p:spPr>
          <a:xfrm>
            <a:off x="6688239" y="3484728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/>
              <p:nvPr/>
            </p:nvSpPr>
            <p:spPr>
              <a:xfrm>
                <a:off x="6506754" y="353254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8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754" y="3532545"/>
                <a:ext cx="71516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14772534-C991-406B-8C00-EDADD56F964B}"/>
              </a:ext>
            </a:extLst>
          </p:cNvPr>
          <p:cNvSpPr/>
          <p:nvPr/>
        </p:nvSpPr>
        <p:spPr>
          <a:xfrm>
            <a:off x="6126136" y="3484728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/>
              <p:nvPr/>
            </p:nvSpPr>
            <p:spPr>
              <a:xfrm>
                <a:off x="5944651" y="353254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0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651" y="3532545"/>
                <a:ext cx="715161" cy="461665"/>
              </a:xfrm>
              <a:prstGeom prst="rect">
                <a:avLst/>
              </a:prstGeom>
              <a:blipFill>
                <a:blip r:embed="rId1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F0545D61-D960-464A-8BBA-9362F7791528}"/>
              </a:ext>
            </a:extLst>
          </p:cNvPr>
          <p:cNvSpPr/>
          <p:nvPr/>
        </p:nvSpPr>
        <p:spPr>
          <a:xfrm>
            <a:off x="9513321" y="3498316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/>
              <p:nvPr/>
            </p:nvSpPr>
            <p:spPr>
              <a:xfrm>
                <a:off x="9321562" y="353585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2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562" y="3535859"/>
                <a:ext cx="715161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矩形 82">
            <a:extLst>
              <a:ext uri="{FF2B5EF4-FFF2-40B4-BE49-F238E27FC236}">
                <a16:creationId xmlns:a16="http://schemas.microsoft.com/office/drawing/2014/main" id="{8FC5FE51-5BCF-4ABF-87BC-EB77C3B0798F}"/>
              </a:ext>
            </a:extLst>
          </p:cNvPr>
          <p:cNvSpPr/>
          <p:nvPr/>
        </p:nvSpPr>
        <p:spPr>
          <a:xfrm>
            <a:off x="8940943" y="3498316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/>
              <p:nvPr/>
            </p:nvSpPr>
            <p:spPr>
              <a:xfrm>
                <a:off x="8759458" y="354613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4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458" y="3546133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AE66A1AB-0C9F-41F2-8BE8-E6E2BCD01351}"/>
              </a:ext>
            </a:extLst>
          </p:cNvPr>
          <p:cNvSpPr/>
          <p:nvPr/>
        </p:nvSpPr>
        <p:spPr>
          <a:xfrm>
            <a:off x="8378840" y="3498316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/>
              <p:nvPr/>
            </p:nvSpPr>
            <p:spPr>
              <a:xfrm>
                <a:off x="8197355" y="354613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6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355" y="3546133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群組 183">
            <a:extLst>
              <a:ext uri="{FF2B5EF4-FFF2-40B4-BE49-F238E27FC236}">
                <a16:creationId xmlns:a16="http://schemas.microsoft.com/office/drawing/2014/main" id="{3A067D6E-4259-4E11-AD46-E11D077CBA35}"/>
              </a:ext>
            </a:extLst>
          </p:cNvPr>
          <p:cNvGrpSpPr/>
          <p:nvPr/>
        </p:nvGrpSpPr>
        <p:grpSpPr>
          <a:xfrm>
            <a:off x="8044125" y="4972915"/>
            <a:ext cx="715161" cy="540000"/>
            <a:chOff x="7174951" y="3803115"/>
            <a:chExt cx="715161" cy="540000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0D080B20-83FE-4A2F-8E3F-40BA01E0B50F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字方塊 185">
                  <a:extLst>
                    <a:ext uri="{FF2B5EF4-FFF2-40B4-BE49-F238E27FC236}">
                      <a16:creationId xmlns:a16="http://schemas.microsoft.com/office/drawing/2014/main" id="{E6D535BA-B46D-4F18-8EE2-5B9F7DBBA93B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86" name="文字方塊 185">
                  <a:extLst>
                    <a:ext uri="{FF2B5EF4-FFF2-40B4-BE49-F238E27FC236}">
                      <a16:creationId xmlns:a16="http://schemas.microsoft.com/office/drawing/2014/main" id="{E6D535BA-B46D-4F18-8EE2-5B9F7DBBA9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1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群組 186">
            <a:extLst>
              <a:ext uri="{FF2B5EF4-FFF2-40B4-BE49-F238E27FC236}">
                <a16:creationId xmlns:a16="http://schemas.microsoft.com/office/drawing/2014/main" id="{AD8CEDA7-1FC3-4862-9F3A-DA2DF91BACC7}"/>
              </a:ext>
            </a:extLst>
          </p:cNvPr>
          <p:cNvGrpSpPr/>
          <p:nvPr/>
        </p:nvGrpSpPr>
        <p:grpSpPr>
          <a:xfrm>
            <a:off x="7399271" y="4424805"/>
            <a:ext cx="715161" cy="461665"/>
            <a:chOff x="7193535" y="5191659"/>
            <a:chExt cx="715161" cy="461665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83D289E5-940C-48FB-AA2C-B2E0396A661C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188">
                  <a:extLst>
                    <a:ext uri="{FF2B5EF4-FFF2-40B4-BE49-F238E27FC236}">
                      <a16:creationId xmlns:a16="http://schemas.microsoft.com/office/drawing/2014/main" id="{B496837E-DDE5-41FB-8DB8-868A957DBEB8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89" name="文字方塊 188">
                  <a:extLst>
                    <a:ext uri="{FF2B5EF4-FFF2-40B4-BE49-F238E27FC236}">
                      <a16:creationId xmlns:a16="http://schemas.microsoft.com/office/drawing/2014/main" id="{B496837E-DDE5-41FB-8DB8-868A957DB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群組 189">
            <a:extLst>
              <a:ext uri="{FF2B5EF4-FFF2-40B4-BE49-F238E27FC236}">
                <a16:creationId xmlns:a16="http://schemas.microsoft.com/office/drawing/2014/main" id="{F4CEF948-73ED-438E-81FA-49AE930D3E26}"/>
              </a:ext>
            </a:extLst>
          </p:cNvPr>
          <p:cNvGrpSpPr/>
          <p:nvPr/>
        </p:nvGrpSpPr>
        <p:grpSpPr>
          <a:xfrm>
            <a:off x="7399271" y="4838380"/>
            <a:ext cx="715161" cy="461665"/>
            <a:chOff x="7193535" y="5191659"/>
            <a:chExt cx="715161" cy="461665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3CADDDCA-CC86-46E9-A145-927521D4D1B6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191">
                  <a:extLst>
                    <a:ext uri="{FF2B5EF4-FFF2-40B4-BE49-F238E27FC236}">
                      <a16:creationId xmlns:a16="http://schemas.microsoft.com/office/drawing/2014/main" id="{D4F38831-DDA5-4F6E-A6C4-9F2E48FF0106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D4F38831-DDA5-4F6E-A6C4-9F2E48FF0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群組 192">
            <a:extLst>
              <a:ext uri="{FF2B5EF4-FFF2-40B4-BE49-F238E27FC236}">
                <a16:creationId xmlns:a16="http://schemas.microsoft.com/office/drawing/2014/main" id="{41BE7CDB-D5E6-451D-85FF-4ECC8FEA795E}"/>
              </a:ext>
            </a:extLst>
          </p:cNvPr>
          <p:cNvGrpSpPr/>
          <p:nvPr/>
        </p:nvGrpSpPr>
        <p:grpSpPr>
          <a:xfrm>
            <a:off x="7399271" y="5250279"/>
            <a:ext cx="715161" cy="461665"/>
            <a:chOff x="7193535" y="5191659"/>
            <a:chExt cx="715161" cy="461665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F14FBC58-89E5-4AF4-AA77-713873081D2F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字方塊 194">
                  <a:extLst>
                    <a:ext uri="{FF2B5EF4-FFF2-40B4-BE49-F238E27FC236}">
                      <a16:creationId xmlns:a16="http://schemas.microsoft.com/office/drawing/2014/main" id="{1C208ACF-1655-47A0-BA31-64FC7DB86385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1C208ACF-1655-47A0-BA31-64FC7DB863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群組 195">
            <a:extLst>
              <a:ext uri="{FF2B5EF4-FFF2-40B4-BE49-F238E27FC236}">
                <a16:creationId xmlns:a16="http://schemas.microsoft.com/office/drawing/2014/main" id="{F2AAF516-226F-4783-A3D0-D860946B341F}"/>
              </a:ext>
            </a:extLst>
          </p:cNvPr>
          <p:cNvGrpSpPr/>
          <p:nvPr/>
        </p:nvGrpSpPr>
        <p:grpSpPr>
          <a:xfrm>
            <a:off x="7399271" y="5646711"/>
            <a:ext cx="715161" cy="461665"/>
            <a:chOff x="7193535" y="5191659"/>
            <a:chExt cx="715161" cy="461665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93208E78-1DB8-4840-83D5-E69AE8206E23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97">
                  <a:extLst>
                    <a:ext uri="{FF2B5EF4-FFF2-40B4-BE49-F238E27FC236}">
                      <a16:creationId xmlns:a16="http://schemas.microsoft.com/office/drawing/2014/main" id="{F3EF312D-2998-4632-AB96-0DEEEE18487E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F3EF312D-2998-4632-AB96-0DEEEE184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字方塊 198">
                <a:extLst>
                  <a:ext uri="{FF2B5EF4-FFF2-40B4-BE49-F238E27FC236}">
                    <a16:creationId xmlns:a16="http://schemas.microsoft.com/office/drawing/2014/main" id="{A1724F84-FFEC-4C85-8BE6-F355A4CE8460}"/>
                  </a:ext>
                </a:extLst>
              </p:cNvPr>
              <p:cNvSpPr txBox="1"/>
              <p:nvPr/>
            </p:nvSpPr>
            <p:spPr>
              <a:xfrm>
                <a:off x="6930940" y="5106849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02" name="文字方塊 198">
                <a:extLst>
                  <a:ext uri="{FF2B5EF4-FFF2-40B4-BE49-F238E27FC236}">
                    <a16:creationId xmlns:a16="http://schemas.microsoft.com/office/drawing/2014/main" id="{A1724F84-FFEC-4C85-8BE6-F355A4CE8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40" y="5106849"/>
                <a:ext cx="298159" cy="369332"/>
              </a:xfrm>
              <a:prstGeom prst="rect">
                <a:avLst/>
              </a:prstGeom>
              <a:blipFill>
                <a:blip r:embed="rId26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群組 199">
            <a:extLst>
              <a:ext uri="{FF2B5EF4-FFF2-40B4-BE49-F238E27FC236}">
                <a16:creationId xmlns:a16="http://schemas.microsoft.com/office/drawing/2014/main" id="{A051C2BF-9219-4172-BFB2-D968287D0C5D}"/>
              </a:ext>
            </a:extLst>
          </p:cNvPr>
          <p:cNvGrpSpPr/>
          <p:nvPr/>
        </p:nvGrpSpPr>
        <p:grpSpPr>
          <a:xfrm>
            <a:off x="4464704" y="4304327"/>
            <a:ext cx="565091" cy="430683"/>
            <a:chOff x="5686213" y="4717020"/>
            <a:chExt cx="565091" cy="430683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C8B367E6-85FF-4617-9C88-23D1FDC3AE3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字方塊 201">
                  <a:extLst>
                    <a:ext uri="{FF2B5EF4-FFF2-40B4-BE49-F238E27FC236}">
                      <a16:creationId xmlns:a16="http://schemas.microsoft.com/office/drawing/2014/main" id="{61E0D0A6-3C62-48FA-B107-74BE0EC6616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2" name="文字方塊 201">
                  <a:extLst>
                    <a:ext uri="{FF2B5EF4-FFF2-40B4-BE49-F238E27FC236}">
                      <a16:creationId xmlns:a16="http://schemas.microsoft.com/office/drawing/2014/main" id="{61E0D0A6-3C62-48FA-B107-74BE0EC66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7"/>
                  <a:stretch>
                    <a:fillRect l="-7609" r="-543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群組 202">
            <a:extLst>
              <a:ext uri="{FF2B5EF4-FFF2-40B4-BE49-F238E27FC236}">
                <a16:creationId xmlns:a16="http://schemas.microsoft.com/office/drawing/2014/main" id="{B946CFED-5D07-4543-9436-8702BD1DCF65}"/>
              </a:ext>
            </a:extLst>
          </p:cNvPr>
          <p:cNvGrpSpPr/>
          <p:nvPr/>
        </p:nvGrpSpPr>
        <p:grpSpPr>
          <a:xfrm>
            <a:off x="4473413" y="4735010"/>
            <a:ext cx="565091" cy="430683"/>
            <a:chOff x="5686213" y="4717020"/>
            <a:chExt cx="565091" cy="430683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669173A6-9A5C-4D93-9B07-FE6E7EC1829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字方塊 204">
                  <a:extLst>
                    <a:ext uri="{FF2B5EF4-FFF2-40B4-BE49-F238E27FC236}">
                      <a16:creationId xmlns:a16="http://schemas.microsoft.com/office/drawing/2014/main" id="{17C59726-E86A-4B5C-AD2C-B5D6246127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5" name="文字方塊 204">
                  <a:extLst>
                    <a:ext uri="{FF2B5EF4-FFF2-40B4-BE49-F238E27FC236}">
                      <a16:creationId xmlns:a16="http://schemas.microsoft.com/office/drawing/2014/main" id="{17C59726-E86A-4B5C-AD2C-B5D624612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8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群組 205">
            <a:extLst>
              <a:ext uri="{FF2B5EF4-FFF2-40B4-BE49-F238E27FC236}">
                <a16:creationId xmlns:a16="http://schemas.microsoft.com/office/drawing/2014/main" id="{E689F411-604E-41FF-92FD-0C8BFA8EE045}"/>
              </a:ext>
            </a:extLst>
          </p:cNvPr>
          <p:cNvGrpSpPr/>
          <p:nvPr/>
        </p:nvGrpSpPr>
        <p:grpSpPr>
          <a:xfrm>
            <a:off x="4473781" y="5167924"/>
            <a:ext cx="565091" cy="430683"/>
            <a:chOff x="5686213" y="4717020"/>
            <a:chExt cx="565091" cy="430683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21C23DB-9AB9-44EF-BC02-F5B5B0850578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207">
                  <a:extLst>
                    <a:ext uri="{FF2B5EF4-FFF2-40B4-BE49-F238E27FC236}">
                      <a16:creationId xmlns:a16="http://schemas.microsoft.com/office/drawing/2014/main" id="{294E108D-6BD3-479B-9DF0-1023321015F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8" name="文字方塊 207">
                  <a:extLst>
                    <a:ext uri="{FF2B5EF4-FFF2-40B4-BE49-F238E27FC236}">
                      <a16:creationId xmlns:a16="http://schemas.microsoft.com/office/drawing/2014/main" id="{294E108D-6BD3-479B-9DF0-102332101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9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群組 208">
            <a:extLst>
              <a:ext uri="{FF2B5EF4-FFF2-40B4-BE49-F238E27FC236}">
                <a16:creationId xmlns:a16="http://schemas.microsoft.com/office/drawing/2014/main" id="{23859274-A036-4ACC-9629-16817A16EF7F}"/>
              </a:ext>
            </a:extLst>
          </p:cNvPr>
          <p:cNvGrpSpPr/>
          <p:nvPr/>
        </p:nvGrpSpPr>
        <p:grpSpPr>
          <a:xfrm>
            <a:off x="4474117" y="5596150"/>
            <a:ext cx="565091" cy="430683"/>
            <a:chOff x="5686213" y="4717020"/>
            <a:chExt cx="565091" cy="430683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791A98A3-2991-4C7F-B396-D5465E38CF9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210">
                  <a:extLst>
                    <a:ext uri="{FF2B5EF4-FFF2-40B4-BE49-F238E27FC236}">
                      <a16:creationId xmlns:a16="http://schemas.microsoft.com/office/drawing/2014/main" id="{89F3B038-3917-4476-B584-6E092FE2BC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11" name="文字方塊 210">
                  <a:extLst>
                    <a:ext uri="{FF2B5EF4-FFF2-40B4-BE49-F238E27FC236}">
                      <a16:creationId xmlns:a16="http://schemas.microsoft.com/office/drawing/2014/main" id="{89F3B038-3917-4476-B584-6E092FE2B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30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群組 211">
            <a:extLst>
              <a:ext uri="{FF2B5EF4-FFF2-40B4-BE49-F238E27FC236}">
                <a16:creationId xmlns:a16="http://schemas.microsoft.com/office/drawing/2014/main" id="{2388E83A-4B87-4C10-B7E4-6222980131CC}"/>
              </a:ext>
            </a:extLst>
          </p:cNvPr>
          <p:cNvGrpSpPr/>
          <p:nvPr/>
        </p:nvGrpSpPr>
        <p:grpSpPr>
          <a:xfrm>
            <a:off x="8499010" y="4980279"/>
            <a:ext cx="715161" cy="540000"/>
            <a:chOff x="7174951" y="3803115"/>
            <a:chExt cx="715161" cy="540000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E947518A-038B-4D1B-989B-258FEA56F452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213">
                  <a:extLst>
                    <a:ext uri="{FF2B5EF4-FFF2-40B4-BE49-F238E27FC236}">
                      <a16:creationId xmlns:a16="http://schemas.microsoft.com/office/drawing/2014/main" id="{ACA262D8-C4DF-4E3E-9C0B-D5F8415868F7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ACA262D8-C4DF-4E3E-9C0B-D5F841586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31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群組 214">
            <a:extLst>
              <a:ext uri="{FF2B5EF4-FFF2-40B4-BE49-F238E27FC236}">
                <a16:creationId xmlns:a16="http://schemas.microsoft.com/office/drawing/2014/main" id="{BD5F5BEB-1F95-43BD-A93A-C55EE4F996E7}"/>
              </a:ext>
            </a:extLst>
          </p:cNvPr>
          <p:cNvGrpSpPr/>
          <p:nvPr/>
        </p:nvGrpSpPr>
        <p:grpSpPr>
          <a:xfrm>
            <a:off x="5037811" y="4319221"/>
            <a:ext cx="572208" cy="430683"/>
            <a:chOff x="5686213" y="4717020"/>
            <a:chExt cx="572208" cy="430683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6D246F7F-7147-40B4-9F2F-F06F85D59CF4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字方塊 216">
                  <a:extLst>
                    <a:ext uri="{FF2B5EF4-FFF2-40B4-BE49-F238E27FC236}">
                      <a16:creationId xmlns:a16="http://schemas.microsoft.com/office/drawing/2014/main" id="{59787C86-7D95-438E-AA5B-F461ECB52B3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17" name="文字方塊 216">
                  <a:extLst>
                    <a:ext uri="{FF2B5EF4-FFF2-40B4-BE49-F238E27FC236}">
                      <a16:creationId xmlns:a16="http://schemas.microsoft.com/office/drawing/2014/main" id="{59787C86-7D95-438E-AA5B-F461ECB52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2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群組 217">
            <a:extLst>
              <a:ext uri="{FF2B5EF4-FFF2-40B4-BE49-F238E27FC236}">
                <a16:creationId xmlns:a16="http://schemas.microsoft.com/office/drawing/2014/main" id="{08AFD238-DD25-43E4-877C-E0937FED0A81}"/>
              </a:ext>
            </a:extLst>
          </p:cNvPr>
          <p:cNvGrpSpPr/>
          <p:nvPr/>
        </p:nvGrpSpPr>
        <p:grpSpPr>
          <a:xfrm>
            <a:off x="5046520" y="4749904"/>
            <a:ext cx="572208" cy="430683"/>
            <a:chOff x="5686213" y="4717020"/>
            <a:chExt cx="572208" cy="430683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683D67AA-3D12-448C-97AF-5BCCBB92A7D3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字方塊 219">
                  <a:extLst>
                    <a:ext uri="{FF2B5EF4-FFF2-40B4-BE49-F238E27FC236}">
                      <a16:creationId xmlns:a16="http://schemas.microsoft.com/office/drawing/2014/main" id="{7E1E2F14-38D6-49F5-BEB3-7F6A4E17698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20" name="文字方塊 219">
                  <a:extLst>
                    <a:ext uri="{FF2B5EF4-FFF2-40B4-BE49-F238E27FC236}">
                      <a16:creationId xmlns:a16="http://schemas.microsoft.com/office/drawing/2014/main" id="{7E1E2F14-38D6-49F5-BEB3-7F6A4E176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3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群組 220">
            <a:extLst>
              <a:ext uri="{FF2B5EF4-FFF2-40B4-BE49-F238E27FC236}">
                <a16:creationId xmlns:a16="http://schemas.microsoft.com/office/drawing/2014/main" id="{0C7CB887-2DEF-45BD-AE3A-B5E6DC9DEAF0}"/>
              </a:ext>
            </a:extLst>
          </p:cNvPr>
          <p:cNvGrpSpPr/>
          <p:nvPr/>
        </p:nvGrpSpPr>
        <p:grpSpPr>
          <a:xfrm>
            <a:off x="5046888" y="5182818"/>
            <a:ext cx="572208" cy="430683"/>
            <a:chOff x="5686213" y="4717020"/>
            <a:chExt cx="572208" cy="430683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B003D30B-1187-463D-8826-43F0A44E19C4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字方塊 222">
                  <a:extLst>
                    <a:ext uri="{FF2B5EF4-FFF2-40B4-BE49-F238E27FC236}">
                      <a16:creationId xmlns:a16="http://schemas.microsoft.com/office/drawing/2014/main" id="{C9C02927-198F-464C-9B39-7881357DF8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23" name="文字方塊 222">
                  <a:extLst>
                    <a:ext uri="{FF2B5EF4-FFF2-40B4-BE49-F238E27FC236}">
                      <a16:creationId xmlns:a16="http://schemas.microsoft.com/office/drawing/2014/main" id="{C9C02927-198F-464C-9B39-7881357DF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4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群組 223">
            <a:extLst>
              <a:ext uri="{FF2B5EF4-FFF2-40B4-BE49-F238E27FC236}">
                <a16:creationId xmlns:a16="http://schemas.microsoft.com/office/drawing/2014/main" id="{770093F9-EF51-49BF-9BFD-0BE979BBBAB0}"/>
              </a:ext>
            </a:extLst>
          </p:cNvPr>
          <p:cNvGrpSpPr/>
          <p:nvPr/>
        </p:nvGrpSpPr>
        <p:grpSpPr>
          <a:xfrm>
            <a:off x="5047224" y="5611044"/>
            <a:ext cx="572208" cy="430683"/>
            <a:chOff x="5686213" y="4717020"/>
            <a:chExt cx="572208" cy="430683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AA7BCA10-7528-4AEF-B161-F890A4BB253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字方塊 225">
                  <a:extLst>
                    <a:ext uri="{FF2B5EF4-FFF2-40B4-BE49-F238E27FC236}">
                      <a16:creationId xmlns:a16="http://schemas.microsoft.com/office/drawing/2014/main" id="{0C102C06-BC16-4867-BB08-1207685B7D1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26" name="文字方塊 225">
                  <a:extLst>
                    <a:ext uri="{FF2B5EF4-FFF2-40B4-BE49-F238E27FC236}">
                      <a16:creationId xmlns:a16="http://schemas.microsoft.com/office/drawing/2014/main" id="{0C102C06-BC16-4867-BB08-1207685B7D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5"/>
                  <a:stretch>
                    <a:fillRect l="-6383" r="-4255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群組 226">
            <a:extLst>
              <a:ext uri="{FF2B5EF4-FFF2-40B4-BE49-F238E27FC236}">
                <a16:creationId xmlns:a16="http://schemas.microsoft.com/office/drawing/2014/main" id="{1197E9EB-D115-4EAB-A8DB-ABEDDE5B2022}"/>
              </a:ext>
            </a:extLst>
          </p:cNvPr>
          <p:cNvGrpSpPr/>
          <p:nvPr/>
        </p:nvGrpSpPr>
        <p:grpSpPr>
          <a:xfrm>
            <a:off x="5613791" y="4304327"/>
            <a:ext cx="572208" cy="430683"/>
            <a:chOff x="5686213" y="4717020"/>
            <a:chExt cx="572208" cy="430683"/>
          </a:xfrm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77958DAA-348C-4D4F-8F25-63E3F131A94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字方塊 228">
                  <a:extLst>
                    <a:ext uri="{FF2B5EF4-FFF2-40B4-BE49-F238E27FC236}">
                      <a16:creationId xmlns:a16="http://schemas.microsoft.com/office/drawing/2014/main" id="{FF0B4BC3-FB1E-4F2E-84CF-D596B2D627A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29" name="文字方塊 228">
                  <a:extLst>
                    <a:ext uri="{FF2B5EF4-FFF2-40B4-BE49-F238E27FC236}">
                      <a16:creationId xmlns:a16="http://schemas.microsoft.com/office/drawing/2014/main" id="{FF0B4BC3-FB1E-4F2E-84CF-D596B2D62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6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3" name="群組 229">
            <a:extLst>
              <a:ext uri="{FF2B5EF4-FFF2-40B4-BE49-F238E27FC236}">
                <a16:creationId xmlns:a16="http://schemas.microsoft.com/office/drawing/2014/main" id="{56DFFC3C-8483-4BBF-BB85-D9EC2D8AE4E0}"/>
              </a:ext>
            </a:extLst>
          </p:cNvPr>
          <p:cNvGrpSpPr/>
          <p:nvPr/>
        </p:nvGrpSpPr>
        <p:grpSpPr>
          <a:xfrm>
            <a:off x="5622500" y="4735010"/>
            <a:ext cx="572208" cy="430683"/>
            <a:chOff x="5686213" y="4717020"/>
            <a:chExt cx="572208" cy="430683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4A77E211-2FA1-4CB1-B73F-DE8B812A535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字方塊 231">
                  <a:extLst>
                    <a:ext uri="{FF2B5EF4-FFF2-40B4-BE49-F238E27FC236}">
                      <a16:creationId xmlns:a16="http://schemas.microsoft.com/office/drawing/2014/main" id="{31F03D20-8891-472B-91EF-BB42E674269D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32" name="文字方塊 231">
                  <a:extLst>
                    <a:ext uri="{FF2B5EF4-FFF2-40B4-BE49-F238E27FC236}">
                      <a16:creationId xmlns:a16="http://schemas.microsoft.com/office/drawing/2014/main" id="{31F03D20-8891-472B-91EF-BB42E67426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7"/>
                  <a:stretch>
                    <a:fillRect l="-7527" r="-537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6" name="群組 232">
            <a:extLst>
              <a:ext uri="{FF2B5EF4-FFF2-40B4-BE49-F238E27FC236}">
                <a16:creationId xmlns:a16="http://schemas.microsoft.com/office/drawing/2014/main" id="{5B3638B3-7D49-4E65-81AB-24418E821FED}"/>
              </a:ext>
            </a:extLst>
          </p:cNvPr>
          <p:cNvGrpSpPr/>
          <p:nvPr/>
        </p:nvGrpSpPr>
        <p:grpSpPr>
          <a:xfrm>
            <a:off x="5622868" y="5167924"/>
            <a:ext cx="572208" cy="430683"/>
            <a:chOff x="5686213" y="4717020"/>
            <a:chExt cx="572208" cy="430683"/>
          </a:xfrm>
        </p:grpSpPr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45E605AD-5D4B-4E1C-BBCB-F93BAA89858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字方塊 234">
                  <a:extLst>
                    <a:ext uri="{FF2B5EF4-FFF2-40B4-BE49-F238E27FC236}">
                      <a16:creationId xmlns:a16="http://schemas.microsoft.com/office/drawing/2014/main" id="{74CB9112-6F0A-4AA8-9888-99CC2E918C4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35" name="文字方塊 234">
                  <a:extLst>
                    <a:ext uri="{FF2B5EF4-FFF2-40B4-BE49-F238E27FC236}">
                      <a16:creationId xmlns:a16="http://schemas.microsoft.com/office/drawing/2014/main" id="{74CB9112-6F0A-4AA8-9888-99CC2E918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8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9" name="群組 235">
            <a:extLst>
              <a:ext uri="{FF2B5EF4-FFF2-40B4-BE49-F238E27FC236}">
                <a16:creationId xmlns:a16="http://schemas.microsoft.com/office/drawing/2014/main" id="{CF1C5AA2-112A-4F0B-AF83-28DA4E37E41E}"/>
              </a:ext>
            </a:extLst>
          </p:cNvPr>
          <p:cNvGrpSpPr/>
          <p:nvPr/>
        </p:nvGrpSpPr>
        <p:grpSpPr>
          <a:xfrm>
            <a:off x="5623204" y="5596150"/>
            <a:ext cx="572208" cy="430683"/>
            <a:chOff x="5686213" y="4717020"/>
            <a:chExt cx="572208" cy="43068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FEC108F-21BD-4B6C-8227-9E5251E8FA0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字方塊 237">
                  <a:extLst>
                    <a:ext uri="{FF2B5EF4-FFF2-40B4-BE49-F238E27FC236}">
                      <a16:creationId xmlns:a16="http://schemas.microsoft.com/office/drawing/2014/main" id="{1CB96246-4D96-4A0F-BF61-44F7AFF907A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38" name="文字方塊 237">
                  <a:extLst>
                    <a:ext uri="{FF2B5EF4-FFF2-40B4-BE49-F238E27FC236}">
                      <a16:creationId xmlns:a16="http://schemas.microsoft.com/office/drawing/2014/main" id="{1CB96246-4D96-4A0F-BF61-44F7AFF907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9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2" name="群組 238">
            <a:extLst>
              <a:ext uri="{FF2B5EF4-FFF2-40B4-BE49-F238E27FC236}">
                <a16:creationId xmlns:a16="http://schemas.microsoft.com/office/drawing/2014/main" id="{A7EE5422-22FD-4F0F-969A-554BB277CF22}"/>
              </a:ext>
            </a:extLst>
          </p:cNvPr>
          <p:cNvGrpSpPr/>
          <p:nvPr/>
        </p:nvGrpSpPr>
        <p:grpSpPr>
          <a:xfrm>
            <a:off x="6170584" y="4330438"/>
            <a:ext cx="572208" cy="430683"/>
            <a:chOff x="5686213" y="4717020"/>
            <a:chExt cx="572208" cy="430683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40C01F55-AF96-4C52-A438-9C6615A9F9AC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字方塊 240">
                  <a:extLst>
                    <a:ext uri="{FF2B5EF4-FFF2-40B4-BE49-F238E27FC236}">
                      <a16:creationId xmlns:a16="http://schemas.microsoft.com/office/drawing/2014/main" id="{B8A08B94-3F25-4E4B-89A5-928047E8714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41" name="文字方塊 240">
                  <a:extLst>
                    <a:ext uri="{FF2B5EF4-FFF2-40B4-BE49-F238E27FC236}">
                      <a16:creationId xmlns:a16="http://schemas.microsoft.com/office/drawing/2014/main" id="{B8A08B94-3F25-4E4B-89A5-928047E87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0"/>
                  <a:stretch>
                    <a:fillRect l="-7527" r="-5376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5" name="群組 241">
            <a:extLst>
              <a:ext uri="{FF2B5EF4-FFF2-40B4-BE49-F238E27FC236}">
                <a16:creationId xmlns:a16="http://schemas.microsoft.com/office/drawing/2014/main" id="{E823225D-DA50-45A6-9BB1-E406D2E53BFB}"/>
              </a:ext>
            </a:extLst>
          </p:cNvPr>
          <p:cNvGrpSpPr/>
          <p:nvPr/>
        </p:nvGrpSpPr>
        <p:grpSpPr>
          <a:xfrm>
            <a:off x="6179293" y="4761121"/>
            <a:ext cx="572208" cy="430683"/>
            <a:chOff x="5686213" y="4717020"/>
            <a:chExt cx="572208" cy="43068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089B26F3-680F-4AD0-A978-45CFC2DACA0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字方塊 243">
                  <a:extLst>
                    <a:ext uri="{FF2B5EF4-FFF2-40B4-BE49-F238E27FC236}">
                      <a16:creationId xmlns:a16="http://schemas.microsoft.com/office/drawing/2014/main" id="{7C45C3CF-1E04-4319-BA4B-1F73444D5AA0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44" name="文字方塊 243">
                  <a:extLst>
                    <a:ext uri="{FF2B5EF4-FFF2-40B4-BE49-F238E27FC236}">
                      <a16:creationId xmlns:a16="http://schemas.microsoft.com/office/drawing/2014/main" id="{7C45C3CF-1E04-4319-BA4B-1F73444D5A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1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8" name="群組 244">
            <a:extLst>
              <a:ext uri="{FF2B5EF4-FFF2-40B4-BE49-F238E27FC236}">
                <a16:creationId xmlns:a16="http://schemas.microsoft.com/office/drawing/2014/main" id="{DE4D1741-EBFA-439D-AA33-2A80E5D0E3B6}"/>
              </a:ext>
            </a:extLst>
          </p:cNvPr>
          <p:cNvGrpSpPr/>
          <p:nvPr/>
        </p:nvGrpSpPr>
        <p:grpSpPr>
          <a:xfrm>
            <a:off x="6179661" y="5194035"/>
            <a:ext cx="572208" cy="430683"/>
            <a:chOff x="5686213" y="4717020"/>
            <a:chExt cx="572208" cy="430683"/>
          </a:xfrm>
        </p:grpSpPr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F78DF670-D629-4416-8F10-CC31BEB0A8F3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字方塊 246">
                  <a:extLst>
                    <a:ext uri="{FF2B5EF4-FFF2-40B4-BE49-F238E27FC236}">
                      <a16:creationId xmlns:a16="http://schemas.microsoft.com/office/drawing/2014/main" id="{8A6C3B5D-AC3C-45C3-A70F-57BB03D9793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47" name="文字方塊 246">
                  <a:extLst>
                    <a:ext uri="{FF2B5EF4-FFF2-40B4-BE49-F238E27FC236}">
                      <a16:creationId xmlns:a16="http://schemas.microsoft.com/office/drawing/2014/main" id="{8A6C3B5D-AC3C-45C3-A70F-57BB03D97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2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1" name="群組 247">
            <a:extLst>
              <a:ext uri="{FF2B5EF4-FFF2-40B4-BE49-F238E27FC236}">
                <a16:creationId xmlns:a16="http://schemas.microsoft.com/office/drawing/2014/main" id="{3210AE8C-4962-4B5C-95CB-7588EA511410}"/>
              </a:ext>
            </a:extLst>
          </p:cNvPr>
          <p:cNvGrpSpPr/>
          <p:nvPr/>
        </p:nvGrpSpPr>
        <p:grpSpPr>
          <a:xfrm>
            <a:off x="6179997" y="5622261"/>
            <a:ext cx="572208" cy="430683"/>
            <a:chOff x="5686213" y="4717020"/>
            <a:chExt cx="572208" cy="43068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D260FF3-FAB1-46CA-B9E9-34941DC3941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字方塊 249">
                  <a:extLst>
                    <a:ext uri="{FF2B5EF4-FFF2-40B4-BE49-F238E27FC236}">
                      <a16:creationId xmlns:a16="http://schemas.microsoft.com/office/drawing/2014/main" id="{61C14693-DD39-414B-B523-393F92E9B13D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50" name="文字方塊 249">
                  <a:extLst>
                    <a:ext uri="{FF2B5EF4-FFF2-40B4-BE49-F238E27FC236}">
                      <a16:creationId xmlns:a16="http://schemas.microsoft.com/office/drawing/2014/main" id="{61C14693-DD39-414B-B523-393F92E9B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3"/>
                  <a:stretch>
                    <a:fillRect l="-6383" r="-4255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文字方塊 250">
                <a:extLst>
                  <a:ext uri="{FF2B5EF4-FFF2-40B4-BE49-F238E27FC236}">
                    <a16:creationId xmlns:a16="http://schemas.microsoft.com/office/drawing/2014/main" id="{C729E611-09CE-4D71-864B-3B3D2D9CB42B}"/>
                  </a:ext>
                </a:extLst>
              </p:cNvPr>
              <p:cNvSpPr txBox="1"/>
              <p:nvPr/>
            </p:nvSpPr>
            <p:spPr>
              <a:xfrm>
                <a:off x="7556965" y="6057246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54" name="文字方塊 250">
                <a:extLst>
                  <a:ext uri="{FF2B5EF4-FFF2-40B4-BE49-F238E27FC236}">
                    <a16:creationId xmlns:a16="http://schemas.microsoft.com/office/drawing/2014/main" id="{C729E611-09CE-4D71-864B-3B3D2D9CB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965" y="6057246"/>
                <a:ext cx="334322" cy="430887"/>
              </a:xfrm>
              <a:prstGeom prst="rect">
                <a:avLst/>
              </a:prstGeom>
              <a:blipFill>
                <a:blip r:embed="rId44"/>
                <a:stretch>
                  <a:fillRect r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文字方塊 251">
                <a:extLst>
                  <a:ext uri="{FF2B5EF4-FFF2-40B4-BE49-F238E27FC236}">
                    <a16:creationId xmlns:a16="http://schemas.microsoft.com/office/drawing/2014/main" id="{EB7F88C0-EE68-4D14-B4AA-E3CB51899DFF}"/>
                  </a:ext>
                </a:extLst>
              </p:cNvPr>
              <p:cNvSpPr txBox="1"/>
              <p:nvPr/>
            </p:nvSpPr>
            <p:spPr>
              <a:xfrm>
                <a:off x="5448261" y="6057245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55" name="文字方塊 251">
                <a:extLst>
                  <a:ext uri="{FF2B5EF4-FFF2-40B4-BE49-F238E27FC236}">
                    <a16:creationId xmlns:a16="http://schemas.microsoft.com/office/drawing/2014/main" id="{EB7F88C0-EE68-4D14-B4AA-E3CB51899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261" y="6057245"/>
                <a:ext cx="334322" cy="430887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文字方塊 252">
                <a:extLst>
                  <a:ext uri="{FF2B5EF4-FFF2-40B4-BE49-F238E27FC236}">
                    <a16:creationId xmlns:a16="http://schemas.microsoft.com/office/drawing/2014/main" id="{90FE3C2C-8697-4DAD-AC8F-B8D4A0596BF4}"/>
                  </a:ext>
                </a:extLst>
              </p:cNvPr>
              <p:cNvSpPr txBox="1"/>
              <p:nvPr/>
            </p:nvSpPr>
            <p:spPr>
              <a:xfrm>
                <a:off x="8816938" y="5565712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56" name="文字方塊 252">
                <a:extLst>
                  <a:ext uri="{FF2B5EF4-FFF2-40B4-BE49-F238E27FC236}">
                    <a16:creationId xmlns:a16="http://schemas.microsoft.com/office/drawing/2014/main" id="{90FE3C2C-8697-4DAD-AC8F-B8D4A0596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938" y="5565712"/>
                <a:ext cx="334322" cy="430887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7" name="群組 253">
            <a:extLst>
              <a:ext uri="{FF2B5EF4-FFF2-40B4-BE49-F238E27FC236}">
                <a16:creationId xmlns:a16="http://schemas.microsoft.com/office/drawing/2014/main" id="{65B421E7-A40D-4237-80D9-456A64F73CB4}"/>
              </a:ext>
            </a:extLst>
          </p:cNvPr>
          <p:cNvGrpSpPr/>
          <p:nvPr/>
        </p:nvGrpSpPr>
        <p:grpSpPr>
          <a:xfrm>
            <a:off x="8939075" y="4980892"/>
            <a:ext cx="715161" cy="540000"/>
            <a:chOff x="7174951" y="3803115"/>
            <a:chExt cx="715161" cy="540000"/>
          </a:xfrm>
        </p:grpSpPr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8C8882ED-7465-4F2E-B6FE-025CCFBC001B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字方塊 255">
                  <a:extLst>
                    <a:ext uri="{FF2B5EF4-FFF2-40B4-BE49-F238E27FC236}">
                      <a16:creationId xmlns:a16="http://schemas.microsoft.com/office/drawing/2014/main" id="{8AE6D7F6-C5BB-46B5-B600-D5C3C53A58FD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56" name="文字方塊 255">
                  <a:extLst>
                    <a:ext uri="{FF2B5EF4-FFF2-40B4-BE49-F238E27FC236}">
                      <a16:creationId xmlns:a16="http://schemas.microsoft.com/office/drawing/2014/main" id="{8AE6D7F6-C5BB-46B5-B600-D5C3C53A5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47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0" name="群組 256">
            <a:extLst>
              <a:ext uri="{FF2B5EF4-FFF2-40B4-BE49-F238E27FC236}">
                <a16:creationId xmlns:a16="http://schemas.microsoft.com/office/drawing/2014/main" id="{B0CCADAD-91A1-46D6-BBD5-6D7070B7C3F7}"/>
              </a:ext>
            </a:extLst>
          </p:cNvPr>
          <p:cNvGrpSpPr/>
          <p:nvPr/>
        </p:nvGrpSpPr>
        <p:grpSpPr>
          <a:xfrm>
            <a:off x="9393960" y="4988256"/>
            <a:ext cx="715161" cy="540000"/>
            <a:chOff x="7174951" y="3803115"/>
            <a:chExt cx="715161" cy="540000"/>
          </a:xfrm>
        </p:grpSpPr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69884CDC-7394-4014-A848-239957B6BBD1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文字方塊 258">
                  <a:extLst>
                    <a:ext uri="{FF2B5EF4-FFF2-40B4-BE49-F238E27FC236}">
                      <a16:creationId xmlns:a16="http://schemas.microsoft.com/office/drawing/2014/main" id="{D10EC73F-CAB7-4A6B-B5C2-B8ADAFBD07B0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59" name="文字方塊 258">
                  <a:extLst>
                    <a:ext uri="{FF2B5EF4-FFF2-40B4-BE49-F238E27FC236}">
                      <a16:creationId xmlns:a16="http://schemas.microsoft.com/office/drawing/2014/main" id="{D10EC73F-CAB7-4A6B-B5C2-B8ADAFBD0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48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3" name="箭號: 向右 8">
            <a:extLst>
              <a:ext uri="{FF2B5EF4-FFF2-40B4-BE49-F238E27FC236}">
                <a16:creationId xmlns:a16="http://schemas.microsoft.com/office/drawing/2014/main" id="{CDF6358C-1B64-4397-BD23-23BAD4969642}"/>
              </a:ext>
            </a:extLst>
          </p:cNvPr>
          <p:cNvSpPr/>
          <p:nvPr/>
        </p:nvSpPr>
        <p:spPr>
          <a:xfrm flipH="1">
            <a:off x="3855101" y="4849390"/>
            <a:ext cx="515279" cy="693120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164" name="群組 259">
            <a:extLst>
              <a:ext uri="{FF2B5EF4-FFF2-40B4-BE49-F238E27FC236}">
                <a16:creationId xmlns:a16="http://schemas.microsoft.com/office/drawing/2014/main" id="{4D731875-22A8-4404-BD13-2B29959EBBAF}"/>
              </a:ext>
            </a:extLst>
          </p:cNvPr>
          <p:cNvGrpSpPr/>
          <p:nvPr/>
        </p:nvGrpSpPr>
        <p:grpSpPr>
          <a:xfrm>
            <a:off x="1488638" y="4276119"/>
            <a:ext cx="565090" cy="430683"/>
            <a:chOff x="5686213" y="4717020"/>
            <a:chExt cx="565090" cy="430683"/>
          </a:xfrm>
        </p:grpSpPr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27D03E16-0745-4C61-99BB-CF4D59FFFA9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0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0" cy="385555"/>
                </a:xfrm>
                <a:prstGeom prst="rect">
                  <a:avLst/>
                </a:prstGeom>
                <a:blipFill>
                  <a:blip r:embed="rId49"/>
                  <a:stretch>
                    <a:fillRect l="-6452" t="-14063" r="-26882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群組 262">
            <a:extLst>
              <a:ext uri="{FF2B5EF4-FFF2-40B4-BE49-F238E27FC236}">
                <a16:creationId xmlns:a16="http://schemas.microsoft.com/office/drawing/2014/main" id="{1017C076-CB95-4C23-96D8-2D1C84883D37}"/>
              </a:ext>
            </a:extLst>
          </p:cNvPr>
          <p:cNvGrpSpPr/>
          <p:nvPr/>
        </p:nvGrpSpPr>
        <p:grpSpPr>
          <a:xfrm>
            <a:off x="1497347" y="4706802"/>
            <a:ext cx="565091" cy="430683"/>
            <a:chOff x="5686213" y="4717020"/>
            <a:chExt cx="565091" cy="430683"/>
          </a:xfrm>
        </p:grpSpPr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6130DA64-729C-47F4-8D7B-60C738C5A88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50"/>
                  <a:stretch>
                    <a:fillRect l="-7527" t="-14286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0" name="群組 265">
            <a:extLst>
              <a:ext uri="{FF2B5EF4-FFF2-40B4-BE49-F238E27FC236}">
                <a16:creationId xmlns:a16="http://schemas.microsoft.com/office/drawing/2014/main" id="{DDF842BA-8BEB-461B-9328-DFEAD4D70A82}"/>
              </a:ext>
            </a:extLst>
          </p:cNvPr>
          <p:cNvGrpSpPr/>
          <p:nvPr/>
        </p:nvGrpSpPr>
        <p:grpSpPr>
          <a:xfrm>
            <a:off x="1497715" y="5139716"/>
            <a:ext cx="565091" cy="430683"/>
            <a:chOff x="5686213" y="4717020"/>
            <a:chExt cx="565091" cy="430683"/>
          </a:xfrm>
        </p:grpSpPr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F2F03E4D-6A71-485E-81C8-B1E118AFF55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51"/>
                  <a:stretch>
                    <a:fillRect l="-7527" t="-14286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3" name="群組 268">
            <a:extLst>
              <a:ext uri="{FF2B5EF4-FFF2-40B4-BE49-F238E27FC236}">
                <a16:creationId xmlns:a16="http://schemas.microsoft.com/office/drawing/2014/main" id="{920F006B-9365-4C68-9C11-782EA435D651}"/>
              </a:ext>
            </a:extLst>
          </p:cNvPr>
          <p:cNvGrpSpPr/>
          <p:nvPr/>
        </p:nvGrpSpPr>
        <p:grpSpPr>
          <a:xfrm>
            <a:off x="1498051" y="5567942"/>
            <a:ext cx="565091" cy="430683"/>
            <a:chOff x="5686213" y="4717020"/>
            <a:chExt cx="565091" cy="430683"/>
          </a:xfrm>
        </p:grpSpPr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6A52DFFF-40C2-40C5-9EDD-C19772FF212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52"/>
                  <a:stretch>
                    <a:fillRect l="-6452" t="-14063" r="-26882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6" name="群組 271">
            <a:extLst>
              <a:ext uri="{FF2B5EF4-FFF2-40B4-BE49-F238E27FC236}">
                <a16:creationId xmlns:a16="http://schemas.microsoft.com/office/drawing/2014/main" id="{26FB575F-7BB2-4F74-893E-75E2245053D9}"/>
              </a:ext>
            </a:extLst>
          </p:cNvPr>
          <p:cNvGrpSpPr/>
          <p:nvPr/>
        </p:nvGrpSpPr>
        <p:grpSpPr>
          <a:xfrm>
            <a:off x="2061745" y="4291013"/>
            <a:ext cx="572208" cy="430683"/>
            <a:chOff x="5686213" y="4717020"/>
            <a:chExt cx="572208" cy="430683"/>
          </a:xfrm>
        </p:grpSpPr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B9E20F3C-6B2E-4B69-BE07-BC8DF122327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3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9" name="群組 274">
            <a:extLst>
              <a:ext uri="{FF2B5EF4-FFF2-40B4-BE49-F238E27FC236}">
                <a16:creationId xmlns:a16="http://schemas.microsoft.com/office/drawing/2014/main" id="{CBEEB759-E85D-4373-BAB3-AA990E7F9C86}"/>
              </a:ext>
            </a:extLst>
          </p:cNvPr>
          <p:cNvGrpSpPr/>
          <p:nvPr/>
        </p:nvGrpSpPr>
        <p:grpSpPr>
          <a:xfrm>
            <a:off x="2070454" y="4721696"/>
            <a:ext cx="572208" cy="430683"/>
            <a:chOff x="5686213" y="4717020"/>
            <a:chExt cx="572208" cy="430683"/>
          </a:xfrm>
        </p:grpSpPr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7111B8A4-E1FC-494F-BB89-C7EA9ADCB9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4"/>
                  <a:stretch>
                    <a:fillRect l="-7447" t="-15873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2" name="群組 277">
            <a:extLst>
              <a:ext uri="{FF2B5EF4-FFF2-40B4-BE49-F238E27FC236}">
                <a16:creationId xmlns:a16="http://schemas.microsoft.com/office/drawing/2014/main" id="{2192E5C2-B089-4464-807A-325A07BCF9E5}"/>
              </a:ext>
            </a:extLst>
          </p:cNvPr>
          <p:cNvGrpSpPr/>
          <p:nvPr/>
        </p:nvGrpSpPr>
        <p:grpSpPr>
          <a:xfrm>
            <a:off x="2070822" y="5154610"/>
            <a:ext cx="572208" cy="430683"/>
            <a:chOff x="5686213" y="4717020"/>
            <a:chExt cx="572208" cy="430683"/>
          </a:xfrm>
        </p:grpSpPr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28AABCA9-EA4E-4F55-967B-5F28369109CB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5"/>
                  <a:stretch>
                    <a:fillRect l="-7447" t="-15873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5" name="群組 280">
            <a:extLst>
              <a:ext uri="{FF2B5EF4-FFF2-40B4-BE49-F238E27FC236}">
                <a16:creationId xmlns:a16="http://schemas.microsoft.com/office/drawing/2014/main" id="{5ABF2D0A-EA5A-42AE-B722-ABD69FDC79D1}"/>
              </a:ext>
            </a:extLst>
          </p:cNvPr>
          <p:cNvGrpSpPr/>
          <p:nvPr/>
        </p:nvGrpSpPr>
        <p:grpSpPr>
          <a:xfrm>
            <a:off x="2071158" y="5582836"/>
            <a:ext cx="572208" cy="430683"/>
            <a:chOff x="5686213" y="4717020"/>
            <a:chExt cx="572208" cy="430683"/>
          </a:xfrm>
        </p:grpSpPr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17B1D922-685A-4BEB-AD6C-7DD71A0268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6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8" name="群組 283">
            <a:extLst>
              <a:ext uri="{FF2B5EF4-FFF2-40B4-BE49-F238E27FC236}">
                <a16:creationId xmlns:a16="http://schemas.microsoft.com/office/drawing/2014/main" id="{025CBAA7-0F1E-4B64-9265-91AA6FCF5A8E}"/>
              </a:ext>
            </a:extLst>
          </p:cNvPr>
          <p:cNvGrpSpPr/>
          <p:nvPr/>
        </p:nvGrpSpPr>
        <p:grpSpPr>
          <a:xfrm>
            <a:off x="2637725" y="4276119"/>
            <a:ext cx="572208" cy="430683"/>
            <a:chOff x="5686213" y="4717020"/>
            <a:chExt cx="572208" cy="430683"/>
          </a:xfrm>
        </p:grpSpPr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CEACD89C-9A13-44E1-850A-B1DE2CDC4CC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7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1" name="群組 286">
            <a:extLst>
              <a:ext uri="{FF2B5EF4-FFF2-40B4-BE49-F238E27FC236}">
                <a16:creationId xmlns:a16="http://schemas.microsoft.com/office/drawing/2014/main" id="{6746C3F2-9D39-4A74-8A2D-CEA9879AFD7B}"/>
              </a:ext>
            </a:extLst>
          </p:cNvPr>
          <p:cNvGrpSpPr/>
          <p:nvPr/>
        </p:nvGrpSpPr>
        <p:grpSpPr>
          <a:xfrm>
            <a:off x="2646434" y="4706802"/>
            <a:ext cx="572208" cy="430683"/>
            <a:chOff x="5686213" y="4717020"/>
            <a:chExt cx="572208" cy="430683"/>
          </a:xfrm>
        </p:grpSpPr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B0FFA815-DC7B-465A-8578-4961FC239C1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8"/>
                  <a:stretch>
                    <a:fillRect l="-6383" t="-14286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4" name="群組 289">
            <a:extLst>
              <a:ext uri="{FF2B5EF4-FFF2-40B4-BE49-F238E27FC236}">
                <a16:creationId xmlns:a16="http://schemas.microsoft.com/office/drawing/2014/main" id="{63C6F2D7-2EDA-45ED-81C5-F9F9CE56929D}"/>
              </a:ext>
            </a:extLst>
          </p:cNvPr>
          <p:cNvGrpSpPr/>
          <p:nvPr/>
        </p:nvGrpSpPr>
        <p:grpSpPr>
          <a:xfrm>
            <a:off x="2646802" y="5139716"/>
            <a:ext cx="572208" cy="430683"/>
            <a:chOff x="5686213" y="4717020"/>
            <a:chExt cx="572208" cy="430683"/>
          </a:xfrm>
        </p:grpSpPr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569812F1-960B-4D5F-AD62-8A1062D89BA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9"/>
                  <a:stretch>
                    <a:fillRect l="-6383" t="-14286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7" name="群組 292">
            <a:extLst>
              <a:ext uri="{FF2B5EF4-FFF2-40B4-BE49-F238E27FC236}">
                <a16:creationId xmlns:a16="http://schemas.microsoft.com/office/drawing/2014/main" id="{FCABBF43-946D-4B28-A31B-98334DFB36C6}"/>
              </a:ext>
            </a:extLst>
          </p:cNvPr>
          <p:cNvGrpSpPr/>
          <p:nvPr/>
        </p:nvGrpSpPr>
        <p:grpSpPr>
          <a:xfrm>
            <a:off x="2647138" y="5567942"/>
            <a:ext cx="572208" cy="430683"/>
            <a:chOff x="5686213" y="4717020"/>
            <a:chExt cx="572208" cy="430683"/>
          </a:xfrm>
        </p:grpSpPr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DEA49DFC-489C-44C3-B9CA-E9D4A0F3FF0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0"/>
                  <a:stretch>
                    <a:fillRect l="-7527" t="-14063" r="-25806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0" name="群組 295">
            <a:extLst>
              <a:ext uri="{FF2B5EF4-FFF2-40B4-BE49-F238E27FC236}">
                <a16:creationId xmlns:a16="http://schemas.microsoft.com/office/drawing/2014/main" id="{C546E5B8-59ED-4DC0-84AE-C63A54529FD7}"/>
              </a:ext>
            </a:extLst>
          </p:cNvPr>
          <p:cNvGrpSpPr/>
          <p:nvPr/>
        </p:nvGrpSpPr>
        <p:grpSpPr>
          <a:xfrm>
            <a:off x="3194518" y="4302230"/>
            <a:ext cx="572208" cy="430683"/>
            <a:chOff x="5686213" y="4717020"/>
            <a:chExt cx="572208" cy="430683"/>
          </a:xfrm>
        </p:grpSpPr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21382CDF-51EA-40A7-AFCD-F60D5217A45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1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3" name="群組 298">
            <a:extLst>
              <a:ext uri="{FF2B5EF4-FFF2-40B4-BE49-F238E27FC236}">
                <a16:creationId xmlns:a16="http://schemas.microsoft.com/office/drawing/2014/main" id="{520556E1-4271-4677-B915-909E489C8BB2}"/>
              </a:ext>
            </a:extLst>
          </p:cNvPr>
          <p:cNvGrpSpPr/>
          <p:nvPr/>
        </p:nvGrpSpPr>
        <p:grpSpPr>
          <a:xfrm>
            <a:off x="3203227" y="4732913"/>
            <a:ext cx="572208" cy="430683"/>
            <a:chOff x="5686213" y="4717020"/>
            <a:chExt cx="572208" cy="430683"/>
          </a:xfrm>
        </p:grpSpPr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53943D55-257C-438D-84B6-312D2BD28D8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2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6" name="群組 301">
            <a:extLst>
              <a:ext uri="{FF2B5EF4-FFF2-40B4-BE49-F238E27FC236}">
                <a16:creationId xmlns:a16="http://schemas.microsoft.com/office/drawing/2014/main" id="{E8FC0276-630A-40A2-84CC-785E0372C762}"/>
              </a:ext>
            </a:extLst>
          </p:cNvPr>
          <p:cNvGrpSpPr/>
          <p:nvPr/>
        </p:nvGrpSpPr>
        <p:grpSpPr>
          <a:xfrm>
            <a:off x="3203595" y="5165827"/>
            <a:ext cx="572208" cy="430683"/>
            <a:chOff x="5686213" y="4717020"/>
            <a:chExt cx="572208" cy="430683"/>
          </a:xfrm>
        </p:grpSpPr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E6095060-163A-4931-996E-DBF50C00EEF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3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9" name="群組 304">
            <a:extLst>
              <a:ext uri="{FF2B5EF4-FFF2-40B4-BE49-F238E27FC236}">
                <a16:creationId xmlns:a16="http://schemas.microsoft.com/office/drawing/2014/main" id="{8C825529-C906-48FB-AF1C-F8DC8D309C8B}"/>
              </a:ext>
            </a:extLst>
          </p:cNvPr>
          <p:cNvGrpSpPr/>
          <p:nvPr/>
        </p:nvGrpSpPr>
        <p:grpSpPr>
          <a:xfrm>
            <a:off x="3203931" y="5594053"/>
            <a:ext cx="572208" cy="430683"/>
            <a:chOff x="5686213" y="4717020"/>
            <a:chExt cx="572208" cy="430683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40C3BD83-EF82-44CB-8136-387C96AD361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4"/>
                  <a:stretch>
                    <a:fillRect l="-7447" t="-15873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2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/>
              <p:nvPr/>
            </p:nvSpPr>
            <p:spPr>
              <a:xfrm>
                <a:off x="2472195" y="6029037"/>
                <a:ext cx="334322" cy="445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12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195" y="6029037"/>
                <a:ext cx="334322" cy="445443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矩形 212">
            <a:extLst>
              <a:ext uri="{FF2B5EF4-FFF2-40B4-BE49-F238E27FC236}">
                <a16:creationId xmlns:a16="http://schemas.microsoft.com/office/drawing/2014/main" id="{9F4EFB72-1938-49AB-9434-FF3A07BA520D}"/>
              </a:ext>
            </a:extLst>
          </p:cNvPr>
          <p:cNvSpPr/>
          <p:nvPr/>
        </p:nvSpPr>
        <p:spPr>
          <a:xfrm>
            <a:off x="3766583" y="3366182"/>
            <a:ext cx="515179" cy="7715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9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  <p:bldP spid="156" grpId="0"/>
      <p:bldP spid="163" grpId="0" animBg="1"/>
      <p:bldP spid="2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4996535" y="2446841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endCxn id="12" idx="5"/>
          </p:cNvCxnSpPr>
          <p:nvPr/>
        </p:nvCxnSpPr>
        <p:spPr>
          <a:xfrm flipH="1" flipV="1">
            <a:off x="2787185" y="2410637"/>
            <a:ext cx="1939394" cy="10654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7225043" y="2415217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9485401" y="2433319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2633545" y="2256997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4931222" y="2265464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7136631" y="227432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9387591" y="2299723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4694483" y="2479723"/>
            <a:ext cx="4783108" cy="9485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endCxn id="14" idx="4"/>
          </p:cNvCxnSpPr>
          <p:nvPr/>
        </p:nvCxnSpPr>
        <p:spPr>
          <a:xfrm flipV="1">
            <a:off x="4694483" y="2454322"/>
            <a:ext cx="2532148" cy="9739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4694483" y="2445464"/>
            <a:ext cx="326739" cy="9827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12" idx="4"/>
          </p:cNvCxnSpPr>
          <p:nvPr/>
        </p:nvCxnSpPr>
        <p:spPr>
          <a:xfrm flipH="1" flipV="1">
            <a:off x="2723545" y="2436997"/>
            <a:ext cx="248650" cy="9225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2557461" y="1838536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1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461" y="1838536"/>
                <a:ext cx="572208" cy="385555"/>
              </a:xfrm>
              <a:prstGeom prst="rect">
                <a:avLst/>
              </a:prstGeom>
              <a:blipFill>
                <a:blip r:embed="rId2"/>
                <a:stretch>
                  <a:fillRect l="-7527" t="-15873" r="-25806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4830059" y="1838536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2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59" y="1838536"/>
                <a:ext cx="572208" cy="385555"/>
              </a:xfrm>
              <a:prstGeom prst="rect">
                <a:avLst/>
              </a:prstGeom>
              <a:blipFill>
                <a:blip r:embed="rId3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6981257" y="1838536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3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257" y="1838536"/>
                <a:ext cx="572208" cy="385555"/>
              </a:xfrm>
              <a:prstGeom prst="rect">
                <a:avLst/>
              </a:prstGeom>
              <a:blipFill>
                <a:blip r:embed="rId4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9337122" y="1854759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4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122" y="1854759"/>
                <a:ext cx="572208" cy="385555"/>
              </a:xfrm>
              <a:prstGeom prst="rect">
                <a:avLst/>
              </a:prstGeom>
              <a:blipFill>
                <a:blip r:embed="rId5"/>
                <a:stretch>
                  <a:fillRect l="-7447" t="-14063" r="-24468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4916778" y="926598"/>
            <a:ext cx="715161" cy="605813"/>
            <a:chOff x="635402" y="1337615"/>
            <a:chExt cx="715161" cy="60581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30" idx="2"/>
          </p:cNvCxnSpPr>
          <p:nvPr/>
        </p:nvCxnSpPr>
        <p:spPr>
          <a:xfrm flipH="1" flipV="1">
            <a:off x="3551697" y="2526759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3402505" y="2216746"/>
            <a:ext cx="298383" cy="310013"/>
            <a:chOff x="-105878" y="1740168"/>
            <a:chExt cx="461666" cy="461665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1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32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36" idx="2"/>
          </p:cNvCxnSpPr>
          <p:nvPr/>
        </p:nvCxnSpPr>
        <p:spPr>
          <a:xfrm flipH="1" flipV="1">
            <a:off x="5814276" y="2534337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5665084" y="2224324"/>
            <a:ext cx="298383" cy="310013"/>
            <a:chOff x="-105878" y="1740168"/>
            <a:chExt cx="461666" cy="461665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7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38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0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8075699" y="2550327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7926507" y="2240314"/>
            <a:ext cx="298383" cy="310013"/>
            <a:chOff x="-105878" y="1740168"/>
            <a:chExt cx="461666" cy="461665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3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44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6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48" idx="2"/>
          </p:cNvCxnSpPr>
          <p:nvPr/>
        </p:nvCxnSpPr>
        <p:spPr>
          <a:xfrm flipH="1" flipV="1">
            <a:off x="10305799" y="2567010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10156607" y="2256997"/>
            <a:ext cx="298383" cy="310013"/>
            <a:chOff x="-105878" y="1740168"/>
            <a:chExt cx="461666" cy="461665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9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50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2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3560530" y="1251164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5814171" y="1247573"/>
            <a:ext cx="0" cy="987215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8073374" y="1194250"/>
            <a:ext cx="0" cy="1036363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10304444" y="1214247"/>
            <a:ext cx="0" cy="105386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845868" y="2358990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5139558" y="2377332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7369870" y="2395320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9574539" y="2412003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5493206" y="1214247"/>
            <a:ext cx="481123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7248658" y="140549"/>
                <a:ext cx="240764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61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658" y="140549"/>
                <a:ext cx="2407647" cy="10455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3551873" y="1214247"/>
            <a:ext cx="138415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A8A57BA2-4899-45E4-AA78-0CACE71829E8}"/>
              </a:ext>
            </a:extLst>
          </p:cNvPr>
          <p:cNvSpPr/>
          <p:nvPr/>
        </p:nvSpPr>
        <p:spPr>
          <a:xfrm>
            <a:off x="3408752" y="3445165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/>
              <p:nvPr/>
            </p:nvSpPr>
            <p:spPr>
              <a:xfrm>
                <a:off x="3216993" y="348270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4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993" y="3482708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>
            <a:extLst>
              <a:ext uri="{FF2B5EF4-FFF2-40B4-BE49-F238E27FC236}">
                <a16:creationId xmlns:a16="http://schemas.microsoft.com/office/drawing/2014/main" id="{6C03518B-CB82-49F1-A27C-7FC4A67D7D07}"/>
              </a:ext>
            </a:extLst>
          </p:cNvPr>
          <p:cNvSpPr/>
          <p:nvPr/>
        </p:nvSpPr>
        <p:spPr>
          <a:xfrm>
            <a:off x="2836374" y="3445165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/>
              <p:nvPr/>
            </p:nvSpPr>
            <p:spPr>
              <a:xfrm>
                <a:off x="2654889" y="349298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6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889" y="3492982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矩形 66">
            <a:extLst>
              <a:ext uri="{FF2B5EF4-FFF2-40B4-BE49-F238E27FC236}">
                <a16:creationId xmlns:a16="http://schemas.microsoft.com/office/drawing/2014/main" id="{4F25357E-792D-4107-A691-AABF0BF91A1E}"/>
              </a:ext>
            </a:extLst>
          </p:cNvPr>
          <p:cNvSpPr/>
          <p:nvPr/>
        </p:nvSpPr>
        <p:spPr>
          <a:xfrm>
            <a:off x="2274271" y="3445165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/>
              <p:nvPr/>
            </p:nvSpPr>
            <p:spPr>
              <a:xfrm>
                <a:off x="2092786" y="349298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8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786" y="3492982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>
            <a:extLst>
              <a:ext uri="{FF2B5EF4-FFF2-40B4-BE49-F238E27FC236}">
                <a16:creationId xmlns:a16="http://schemas.microsoft.com/office/drawing/2014/main" id="{2D8F76F1-503F-48F4-B124-31EB9777CBCC}"/>
              </a:ext>
            </a:extLst>
          </p:cNvPr>
          <p:cNvSpPr/>
          <p:nvPr/>
        </p:nvSpPr>
        <p:spPr>
          <a:xfrm>
            <a:off x="5684964" y="3428235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/>
              <p:nvPr/>
            </p:nvSpPr>
            <p:spPr>
              <a:xfrm>
                <a:off x="5493205" y="346577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0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205" y="3465778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矩形 70">
            <a:extLst>
              <a:ext uri="{FF2B5EF4-FFF2-40B4-BE49-F238E27FC236}">
                <a16:creationId xmlns:a16="http://schemas.microsoft.com/office/drawing/2014/main" id="{489558E0-D7DE-49E8-92AF-3E284976B230}"/>
              </a:ext>
            </a:extLst>
          </p:cNvPr>
          <p:cNvSpPr/>
          <p:nvPr/>
        </p:nvSpPr>
        <p:spPr>
          <a:xfrm>
            <a:off x="5112586" y="3428235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/>
              <p:nvPr/>
            </p:nvSpPr>
            <p:spPr>
              <a:xfrm>
                <a:off x="4931101" y="34760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2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101" y="3476052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>
            <a:extLst>
              <a:ext uri="{FF2B5EF4-FFF2-40B4-BE49-F238E27FC236}">
                <a16:creationId xmlns:a16="http://schemas.microsoft.com/office/drawing/2014/main" id="{24FEE5EC-40B3-4BDE-ABD0-508D8973FDB2}"/>
              </a:ext>
            </a:extLst>
          </p:cNvPr>
          <p:cNvSpPr/>
          <p:nvPr/>
        </p:nvSpPr>
        <p:spPr>
          <a:xfrm>
            <a:off x="4550483" y="3428235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/>
              <p:nvPr/>
            </p:nvSpPr>
            <p:spPr>
              <a:xfrm>
                <a:off x="4368998" y="34760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4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998" y="3476052"/>
                <a:ext cx="715161" cy="461665"/>
              </a:xfrm>
              <a:prstGeom prst="rect">
                <a:avLst/>
              </a:prstGeom>
              <a:blipFill>
                <a:blip r:embed="rId1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>
            <a:extLst>
              <a:ext uri="{FF2B5EF4-FFF2-40B4-BE49-F238E27FC236}">
                <a16:creationId xmlns:a16="http://schemas.microsoft.com/office/drawing/2014/main" id="{6B9C4549-506D-4921-8C01-87F39CE9C1A7}"/>
              </a:ext>
            </a:extLst>
          </p:cNvPr>
          <p:cNvSpPr/>
          <p:nvPr/>
        </p:nvSpPr>
        <p:spPr>
          <a:xfrm>
            <a:off x="7929080" y="3438829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/>
              <p:nvPr/>
            </p:nvSpPr>
            <p:spPr>
              <a:xfrm>
                <a:off x="7737321" y="347637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6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321" y="3476372"/>
                <a:ext cx="71516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矩形 76">
            <a:extLst>
              <a:ext uri="{FF2B5EF4-FFF2-40B4-BE49-F238E27FC236}">
                <a16:creationId xmlns:a16="http://schemas.microsoft.com/office/drawing/2014/main" id="{5C613E91-2B51-4A93-A171-8D3FA276ACEB}"/>
              </a:ext>
            </a:extLst>
          </p:cNvPr>
          <p:cNvSpPr/>
          <p:nvPr/>
        </p:nvSpPr>
        <p:spPr>
          <a:xfrm>
            <a:off x="7356702" y="3438829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/>
              <p:nvPr/>
            </p:nvSpPr>
            <p:spPr>
              <a:xfrm>
                <a:off x="7175217" y="348664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8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217" y="3486646"/>
                <a:ext cx="71516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14772534-C991-406B-8C00-EDADD56F964B}"/>
              </a:ext>
            </a:extLst>
          </p:cNvPr>
          <p:cNvSpPr/>
          <p:nvPr/>
        </p:nvSpPr>
        <p:spPr>
          <a:xfrm>
            <a:off x="6794599" y="3438829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/>
              <p:nvPr/>
            </p:nvSpPr>
            <p:spPr>
              <a:xfrm>
                <a:off x="6613114" y="348664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0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14" y="3486646"/>
                <a:ext cx="715161" cy="461665"/>
              </a:xfrm>
              <a:prstGeom prst="rect">
                <a:avLst/>
              </a:prstGeom>
              <a:blipFill>
                <a:blip r:embed="rId1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F0545D61-D960-464A-8BBA-9362F7791528}"/>
              </a:ext>
            </a:extLst>
          </p:cNvPr>
          <p:cNvSpPr/>
          <p:nvPr/>
        </p:nvSpPr>
        <p:spPr>
          <a:xfrm>
            <a:off x="10181784" y="3452417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/>
              <p:nvPr/>
            </p:nvSpPr>
            <p:spPr>
              <a:xfrm>
                <a:off x="9990025" y="348996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2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025" y="3489960"/>
                <a:ext cx="715161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矩形 82">
            <a:extLst>
              <a:ext uri="{FF2B5EF4-FFF2-40B4-BE49-F238E27FC236}">
                <a16:creationId xmlns:a16="http://schemas.microsoft.com/office/drawing/2014/main" id="{8FC5FE51-5BCF-4ABF-87BC-EB77C3B0798F}"/>
              </a:ext>
            </a:extLst>
          </p:cNvPr>
          <p:cNvSpPr/>
          <p:nvPr/>
        </p:nvSpPr>
        <p:spPr>
          <a:xfrm>
            <a:off x="9609406" y="3452417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/>
              <p:nvPr/>
            </p:nvSpPr>
            <p:spPr>
              <a:xfrm>
                <a:off x="9427921" y="350023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4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921" y="3500234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AE66A1AB-0C9F-41F2-8BE8-E6E2BCD01351}"/>
              </a:ext>
            </a:extLst>
          </p:cNvPr>
          <p:cNvSpPr/>
          <p:nvPr/>
        </p:nvSpPr>
        <p:spPr>
          <a:xfrm>
            <a:off x="9047303" y="3452417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/>
              <p:nvPr/>
            </p:nvSpPr>
            <p:spPr>
              <a:xfrm>
                <a:off x="8865818" y="350023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6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818" y="3500234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群組 259">
            <a:extLst>
              <a:ext uri="{FF2B5EF4-FFF2-40B4-BE49-F238E27FC236}">
                <a16:creationId xmlns:a16="http://schemas.microsoft.com/office/drawing/2014/main" id="{4D731875-22A8-4404-BD13-2B29959EBBAF}"/>
              </a:ext>
            </a:extLst>
          </p:cNvPr>
          <p:cNvGrpSpPr/>
          <p:nvPr/>
        </p:nvGrpSpPr>
        <p:grpSpPr>
          <a:xfrm>
            <a:off x="7338646" y="4210880"/>
            <a:ext cx="565090" cy="430683"/>
            <a:chOff x="5686213" y="4717020"/>
            <a:chExt cx="565090" cy="430683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27D03E16-0745-4C61-99BB-CF4D59FFFA9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0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0" cy="385555"/>
                </a:xfrm>
                <a:prstGeom prst="rect">
                  <a:avLst/>
                </a:prstGeom>
                <a:blipFill>
                  <a:blip r:embed="rId21"/>
                  <a:stretch>
                    <a:fillRect l="-6452" t="-14063" r="-26882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群組 262">
            <a:extLst>
              <a:ext uri="{FF2B5EF4-FFF2-40B4-BE49-F238E27FC236}">
                <a16:creationId xmlns:a16="http://schemas.microsoft.com/office/drawing/2014/main" id="{1017C076-CB95-4C23-96D8-2D1C84883D37}"/>
              </a:ext>
            </a:extLst>
          </p:cNvPr>
          <p:cNvGrpSpPr/>
          <p:nvPr/>
        </p:nvGrpSpPr>
        <p:grpSpPr>
          <a:xfrm>
            <a:off x="7347355" y="4641563"/>
            <a:ext cx="565091" cy="430683"/>
            <a:chOff x="5686213" y="4717020"/>
            <a:chExt cx="565091" cy="430683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6130DA64-729C-47F4-8D7B-60C738C5A88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2"/>
                  <a:stretch>
                    <a:fillRect l="-7527" t="-15873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群組 265">
            <a:extLst>
              <a:ext uri="{FF2B5EF4-FFF2-40B4-BE49-F238E27FC236}">
                <a16:creationId xmlns:a16="http://schemas.microsoft.com/office/drawing/2014/main" id="{DDF842BA-8BEB-461B-9328-DFEAD4D70A82}"/>
              </a:ext>
            </a:extLst>
          </p:cNvPr>
          <p:cNvGrpSpPr/>
          <p:nvPr/>
        </p:nvGrpSpPr>
        <p:grpSpPr>
          <a:xfrm>
            <a:off x="7347723" y="5074477"/>
            <a:ext cx="565091" cy="430683"/>
            <a:chOff x="5686213" y="4717020"/>
            <a:chExt cx="565091" cy="430683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F2F03E4D-6A71-485E-81C8-B1E118AFF55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3"/>
                  <a:stretch>
                    <a:fillRect l="-7527" t="-15873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群組 268">
            <a:extLst>
              <a:ext uri="{FF2B5EF4-FFF2-40B4-BE49-F238E27FC236}">
                <a16:creationId xmlns:a16="http://schemas.microsoft.com/office/drawing/2014/main" id="{920F006B-9365-4C68-9C11-782EA435D651}"/>
              </a:ext>
            </a:extLst>
          </p:cNvPr>
          <p:cNvGrpSpPr/>
          <p:nvPr/>
        </p:nvGrpSpPr>
        <p:grpSpPr>
          <a:xfrm>
            <a:off x="7348059" y="5502703"/>
            <a:ext cx="565091" cy="430683"/>
            <a:chOff x="5686213" y="4717020"/>
            <a:chExt cx="565091" cy="430683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6A52DFFF-40C2-40C5-9EDD-C19772FF212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4"/>
                  <a:stretch>
                    <a:fillRect l="-6452" t="-14286" r="-2688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群組 271">
            <a:extLst>
              <a:ext uri="{FF2B5EF4-FFF2-40B4-BE49-F238E27FC236}">
                <a16:creationId xmlns:a16="http://schemas.microsoft.com/office/drawing/2014/main" id="{26FB575F-7BB2-4F74-893E-75E2245053D9}"/>
              </a:ext>
            </a:extLst>
          </p:cNvPr>
          <p:cNvGrpSpPr/>
          <p:nvPr/>
        </p:nvGrpSpPr>
        <p:grpSpPr>
          <a:xfrm>
            <a:off x="7911753" y="4225774"/>
            <a:ext cx="572208" cy="430683"/>
            <a:chOff x="5686213" y="4717020"/>
            <a:chExt cx="572208" cy="430683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B9E20F3C-6B2E-4B69-BE07-BC8DF122327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5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群組 274">
            <a:extLst>
              <a:ext uri="{FF2B5EF4-FFF2-40B4-BE49-F238E27FC236}">
                <a16:creationId xmlns:a16="http://schemas.microsoft.com/office/drawing/2014/main" id="{CBEEB759-E85D-4373-BAB3-AA990E7F9C86}"/>
              </a:ext>
            </a:extLst>
          </p:cNvPr>
          <p:cNvGrpSpPr/>
          <p:nvPr/>
        </p:nvGrpSpPr>
        <p:grpSpPr>
          <a:xfrm>
            <a:off x="7920462" y="4656457"/>
            <a:ext cx="572208" cy="430683"/>
            <a:chOff x="5686213" y="4717020"/>
            <a:chExt cx="572208" cy="430683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7111B8A4-E1FC-494F-BB89-C7EA9ADCB9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6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群組 277">
            <a:extLst>
              <a:ext uri="{FF2B5EF4-FFF2-40B4-BE49-F238E27FC236}">
                <a16:creationId xmlns:a16="http://schemas.microsoft.com/office/drawing/2014/main" id="{2192E5C2-B089-4464-807A-325A07BCF9E5}"/>
              </a:ext>
            </a:extLst>
          </p:cNvPr>
          <p:cNvGrpSpPr/>
          <p:nvPr/>
        </p:nvGrpSpPr>
        <p:grpSpPr>
          <a:xfrm>
            <a:off x="7920830" y="5089371"/>
            <a:ext cx="572208" cy="430683"/>
            <a:chOff x="5686213" y="4717020"/>
            <a:chExt cx="572208" cy="430683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28AABCA9-EA4E-4F55-967B-5F28369109CB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7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群組 280">
            <a:extLst>
              <a:ext uri="{FF2B5EF4-FFF2-40B4-BE49-F238E27FC236}">
                <a16:creationId xmlns:a16="http://schemas.microsoft.com/office/drawing/2014/main" id="{5ABF2D0A-EA5A-42AE-B722-ABD69FDC79D1}"/>
              </a:ext>
            </a:extLst>
          </p:cNvPr>
          <p:cNvGrpSpPr/>
          <p:nvPr/>
        </p:nvGrpSpPr>
        <p:grpSpPr>
          <a:xfrm>
            <a:off x="7921166" y="5517597"/>
            <a:ext cx="572208" cy="430683"/>
            <a:chOff x="5686213" y="4717020"/>
            <a:chExt cx="572208" cy="430683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17B1D922-685A-4BEB-AD6C-7DD71A0268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8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群組 283">
            <a:extLst>
              <a:ext uri="{FF2B5EF4-FFF2-40B4-BE49-F238E27FC236}">
                <a16:creationId xmlns:a16="http://schemas.microsoft.com/office/drawing/2014/main" id="{025CBAA7-0F1E-4B64-9265-91AA6FCF5A8E}"/>
              </a:ext>
            </a:extLst>
          </p:cNvPr>
          <p:cNvGrpSpPr/>
          <p:nvPr/>
        </p:nvGrpSpPr>
        <p:grpSpPr>
          <a:xfrm>
            <a:off x="8487733" y="4210880"/>
            <a:ext cx="572208" cy="430683"/>
            <a:chOff x="5686213" y="4717020"/>
            <a:chExt cx="572208" cy="430683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CEACD89C-9A13-44E1-850A-B1DE2CDC4CC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9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群組 286">
            <a:extLst>
              <a:ext uri="{FF2B5EF4-FFF2-40B4-BE49-F238E27FC236}">
                <a16:creationId xmlns:a16="http://schemas.microsoft.com/office/drawing/2014/main" id="{6746C3F2-9D39-4A74-8A2D-CEA9879AFD7B}"/>
              </a:ext>
            </a:extLst>
          </p:cNvPr>
          <p:cNvGrpSpPr/>
          <p:nvPr/>
        </p:nvGrpSpPr>
        <p:grpSpPr>
          <a:xfrm>
            <a:off x="8496442" y="4641563"/>
            <a:ext cx="572208" cy="430683"/>
            <a:chOff x="5686213" y="4717020"/>
            <a:chExt cx="572208" cy="430683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B0FFA815-DC7B-465A-8578-4961FC239C1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0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群組 289">
            <a:extLst>
              <a:ext uri="{FF2B5EF4-FFF2-40B4-BE49-F238E27FC236}">
                <a16:creationId xmlns:a16="http://schemas.microsoft.com/office/drawing/2014/main" id="{63C6F2D7-2EDA-45ED-81C5-F9F9CE56929D}"/>
              </a:ext>
            </a:extLst>
          </p:cNvPr>
          <p:cNvGrpSpPr/>
          <p:nvPr/>
        </p:nvGrpSpPr>
        <p:grpSpPr>
          <a:xfrm>
            <a:off x="8496810" y="5074477"/>
            <a:ext cx="572208" cy="430683"/>
            <a:chOff x="5686213" y="4717020"/>
            <a:chExt cx="572208" cy="430683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569812F1-960B-4D5F-AD62-8A1062D89BA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1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群組 292">
            <a:extLst>
              <a:ext uri="{FF2B5EF4-FFF2-40B4-BE49-F238E27FC236}">
                <a16:creationId xmlns:a16="http://schemas.microsoft.com/office/drawing/2014/main" id="{FCABBF43-946D-4B28-A31B-98334DFB36C6}"/>
              </a:ext>
            </a:extLst>
          </p:cNvPr>
          <p:cNvGrpSpPr/>
          <p:nvPr/>
        </p:nvGrpSpPr>
        <p:grpSpPr>
          <a:xfrm>
            <a:off x="8497146" y="5502703"/>
            <a:ext cx="572208" cy="430683"/>
            <a:chOff x="5686213" y="4717020"/>
            <a:chExt cx="572208" cy="430683"/>
          </a:xfrm>
        </p:grpSpPr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DEA49DFC-489C-44C3-B9CA-E9D4A0F3FF0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2"/>
                  <a:stretch>
                    <a:fillRect l="-7527" t="-14286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群組 295">
            <a:extLst>
              <a:ext uri="{FF2B5EF4-FFF2-40B4-BE49-F238E27FC236}">
                <a16:creationId xmlns:a16="http://schemas.microsoft.com/office/drawing/2014/main" id="{C546E5B8-59ED-4DC0-84AE-C63A54529FD7}"/>
              </a:ext>
            </a:extLst>
          </p:cNvPr>
          <p:cNvGrpSpPr/>
          <p:nvPr/>
        </p:nvGrpSpPr>
        <p:grpSpPr>
          <a:xfrm>
            <a:off x="9044526" y="4236991"/>
            <a:ext cx="572208" cy="430683"/>
            <a:chOff x="5686213" y="4717020"/>
            <a:chExt cx="572208" cy="430683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1382CDF-51EA-40A7-AFCD-F60D5217A45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3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群組 298">
            <a:extLst>
              <a:ext uri="{FF2B5EF4-FFF2-40B4-BE49-F238E27FC236}">
                <a16:creationId xmlns:a16="http://schemas.microsoft.com/office/drawing/2014/main" id="{520556E1-4271-4677-B915-909E489C8BB2}"/>
              </a:ext>
            </a:extLst>
          </p:cNvPr>
          <p:cNvGrpSpPr/>
          <p:nvPr/>
        </p:nvGrpSpPr>
        <p:grpSpPr>
          <a:xfrm>
            <a:off x="9053235" y="4667674"/>
            <a:ext cx="572208" cy="430683"/>
            <a:chOff x="5686213" y="4717020"/>
            <a:chExt cx="572208" cy="430683"/>
          </a:xfrm>
        </p:grpSpPr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53943D55-257C-438D-84B6-312D2BD28D8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4"/>
                  <a:stretch>
                    <a:fillRect l="-7447" t="-14286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群組 301">
            <a:extLst>
              <a:ext uri="{FF2B5EF4-FFF2-40B4-BE49-F238E27FC236}">
                <a16:creationId xmlns:a16="http://schemas.microsoft.com/office/drawing/2014/main" id="{E8FC0276-630A-40A2-84CC-785E0372C762}"/>
              </a:ext>
            </a:extLst>
          </p:cNvPr>
          <p:cNvGrpSpPr/>
          <p:nvPr/>
        </p:nvGrpSpPr>
        <p:grpSpPr>
          <a:xfrm>
            <a:off x="9053603" y="5100588"/>
            <a:ext cx="572208" cy="430683"/>
            <a:chOff x="5686213" y="4717020"/>
            <a:chExt cx="572208" cy="430683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E6095060-163A-4931-996E-DBF50C00EEF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5"/>
                  <a:stretch>
                    <a:fillRect l="-7447" t="-14286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群組 304">
            <a:extLst>
              <a:ext uri="{FF2B5EF4-FFF2-40B4-BE49-F238E27FC236}">
                <a16:creationId xmlns:a16="http://schemas.microsoft.com/office/drawing/2014/main" id="{8C825529-C906-48FB-AF1C-F8DC8D309C8B}"/>
              </a:ext>
            </a:extLst>
          </p:cNvPr>
          <p:cNvGrpSpPr/>
          <p:nvPr/>
        </p:nvGrpSpPr>
        <p:grpSpPr>
          <a:xfrm>
            <a:off x="9053939" y="5528814"/>
            <a:ext cx="572208" cy="430683"/>
            <a:chOff x="5686213" y="4717020"/>
            <a:chExt cx="572208" cy="430683"/>
          </a:xfrm>
        </p:grpSpPr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0C3BD83-EF82-44CB-8136-387C96AD361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6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/>
              <p:nvPr/>
            </p:nvSpPr>
            <p:spPr>
              <a:xfrm>
                <a:off x="8322203" y="5963798"/>
                <a:ext cx="334322" cy="445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35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203" y="5963798"/>
                <a:ext cx="334322" cy="44544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矩形 135">
            <a:extLst>
              <a:ext uri="{FF2B5EF4-FFF2-40B4-BE49-F238E27FC236}">
                <a16:creationId xmlns:a16="http://schemas.microsoft.com/office/drawing/2014/main" id="{201DF851-2271-4BE2-B6BF-1FD09959F419}"/>
              </a:ext>
            </a:extLst>
          </p:cNvPr>
          <p:cNvSpPr/>
          <p:nvPr/>
        </p:nvSpPr>
        <p:spPr>
          <a:xfrm>
            <a:off x="5698266" y="4803400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91B5A42E-257A-4DB7-BF29-BA30E0369FB1}"/>
              </a:ext>
            </a:extLst>
          </p:cNvPr>
          <p:cNvSpPr/>
          <p:nvPr/>
        </p:nvSpPr>
        <p:spPr>
          <a:xfrm>
            <a:off x="6042088" y="4803400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8E58AAF4-F0B2-454D-9215-2815C6C79434}"/>
              </a:ext>
            </a:extLst>
          </p:cNvPr>
          <p:cNvSpPr/>
          <p:nvPr/>
        </p:nvSpPr>
        <p:spPr>
          <a:xfrm>
            <a:off x="6385910" y="4803400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B10B4533-4002-4B88-A021-FD68F94AF12B}"/>
              </a:ext>
            </a:extLst>
          </p:cNvPr>
          <p:cNvSpPr/>
          <p:nvPr/>
        </p:nvSpPr>
        <p:spPr>
          <a:xfrm>
            <a:off x="6729731" y="4810272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40" name="群組 312">
            <a:extLst>
              <a:ext uri="{FF2B5EF4-FFF2-40B4-BE49-F238E27FC236}">
                <a16:creationId xmlns:a16="http://schemas.microsoft.com/office/drawing/2014/main" id="{408B7C92-52DC-4F67-B432-2E07E44A565C}"/>
              </a:ext>
            </a:extLst>
          </p:cNvPr>
          <p:cNvGrpSpPr/>
          <p:nvPr/>
        </p:nvGrpSpPr>
        <p:grpSpPr>
          <a:xfrm>
            <a:off x="5519497" y="4828352"/>
            <a:ext cx="1732589" cy="487788"/>
            <a:chOff x="3387509" y="317020"/>
            <a:chExt cx="1732589" cy="4877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字方塊 313">
                  <a:extLst>
                    <a:ext uri="{FF2B5EF4-FFF2-40B4-BE49-F238E27FC236}">
                      <a16:creationId xmlns:a16="http://schemas.microsoft.com/office/drawing/2014/main" id="{D3F9CBCF-FB78-4D49-92F0-7E48F37D4704}"/>
                    </a:ext>
                  </a:extLst>
                </p:cNvPr>
                <p:cNvSpPr txBox="1"/>
                <p:nvPr/>
              </p:nvSpPr>
              <p:spPr>
                <a:xfrm>
                  <a:off x="3387509" y="31702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4" name="文字方塊 313">
                  <a:extLst>
                    <a:ext uri="{FF2B5EF4-FFF2-40B4-BE49-F238E27FC236}">
                      <a16:creationId xmlns:a16="http://schemas.microsoft.com/office/drawing/2014/main" id="{D3F9CBCF-FB78-4D49-92F0-7E48F37D4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7509" y="317020"/>
                  <a:ext cx="715161" cy="461665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字方塊 314">
                  <a:extLst>
                    <a:ext uri="{FF2B5EF4-FFF2-40B4-BE49-F238E27FC236}">
                      <a16:creationId xmlns:a16="http://schemas.microsoft.com/office/drawing/2014/main" id="{D7BE0FB5-D086-47CF-A703-DD9C56870749}"/>
                    </a:ext>
                  </a:extLst>
                </p:cNvPr>
                <p:cNvSpPr txBox="1"/>
                <p:nvPr/>
              </p:nvSpPr>
              <p:spPr>
                <a:xfrm>
                  <a:off x="4061116" y="336271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5" name="文字方塊 314">
                  <a:extLst>
                    <a:ext uri="{FF2B5EF4-FFF2-40B4-BE49-F238E27FC236}">
                      <a16:creationId xmlns:a16="http://schemas.microsoft.com/office/drawing/2014/main" id="{D7BE0FB5-D086-47CF-A703-DD9C568707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116" y="336271"/>
                  <a:ext cx="715161" cy="461665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字方塊 315">
                  <a:extLst>
                    <a:ext uri="{FF2B5EF4-FFF2-40B4-BE49-F238E27FC236}">
                      <a16:creationId xmlns:a16="http://schemas.microsoft.com/office/drawing/2014/main" id="{FFC7E0AC-9155-45D3-949E-F2F2BE847597}"/>
                    </a:ext>
                  </a:extLst>
                </p:cNvPr>
                <p:cNvSpPr txBox="1"/>
                <p:nvPr/>
              </p:nvSpPr>
              <p:spPr>
                <a:xfrm>
                  <a:off x="4404937" y="34314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6" name="文字方塊 315">
                  <a:extLst>
                    <a:ext uri="{FF2B5EF4-FFF2-40B4-BE49-F238E27FC236}">
                      <a16:creationId xmlns:a16="http://schemas.microsoft.com/office/drawing/2014/main" id="{FFC7E0AC-9155-45D3-949E-F2F2BE8475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937" y="343143"/>
                  <a:ext cx="715161" cy="461665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字方塊 316">
                  <a:extLst>
                    <a:ext uri="{FF2B5EF4-FFF2-40B4-BE49-F238E27FC236}">
                      <a16:creationId xmlns:a16="http://schemas.microsoft.com/office/drawing/2014/main" id="{6EB20791-FED8-4C54-B70A-463F1B94D0CF}"/>
                    </a:ext>
                  </a:extLst>
                </p:cNvPr>
                <p:cNvSpPr txBox="1"/>
                <p:nvPr/>
              </p:nvSpPr>
              <p:spPr>
                <a:xfrm>
                  <a:off x="3745089" y="325081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7" name="文字方塊 316">
                  <a:extLst>
                    <a:ext uri="{FF2B5EF4-FFF2-40B4-BE49-F238E27FC236}">
                      <a16:creationId xmlns:a16="http://schemas.microsoft.com/office/drawing/2014/main" id="{6EB20791-FED8-4C54-B70A-463F1B94D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089" y="325081"/>
                  <a:ext cx="715161" cy="461665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文字方塊 317">
                <a:extLst>
                  <a:ext uri="{FF2B5EF4-FFF2-40B4-BE49-F238E27FC236}">
                    <a16:creationId xmlns:a16="http://schemas.microsoft.com/office/drawing/2014/main" id="{98B409DD-7AAC-48B8-96F6-4B3BDD53CE37}"/>
                  </a:ext>
                </a:extLst>
              </p:cNvPr>
              <p:cNvSpPr txBox="1"/>
              <p:nvPr/>
            </p:nvSpPr>
            <p:spPr>
              <a:xfrm>
                <a:off x="6182065" y="5316140"/>
                <a:ext cx="3175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45" name="文字方塊 317">
                <a:extLst>
                  <a:ext uri="{FF2B5EF4-FFF2-40B4-BE49-F238E27FC236}">
                    <a16:creationId xmlns:a16="http://schemas.microsoft.com/office/drawing/2014/main" id="{98B409DD-7AAC-48B8-96F6-4B3BDD53C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065" y="5316140"/>
                <a:ext cx="317587" cy="43088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文字方塊 318">
            <a:extLst>
              <a:ext uri="{FF2B5EF4-FFF2-40B4-BE49-F238E27FC236}">
                <a16:creationId xmlns:a16="http://schemas.microsoft.com/office/drawing/2014/main" id="{E699788A-BB0F-4FA2-83BF-A46A8BBB4CE8}"/>
              </a:ext>
            </a:extLst>
          </p:cNvPr>
          <p:cNvSpPr txBox="1"/>
          <p:nvPr/>
        </p:nvSpPr>
        <p:spPr>
          <a:xfrm>
            <a:off x="4914445" y="4805449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CB52F776-400B-4394-AB5C-46DF7A47DF45}"/>
              </a:ext>
            </a:extLst>
          </p:cNvPr>
          <p:cNvSpPr/>
          <p:nvPr/>
        </p:nvSpPr>
        <p:spPr>
          <a:xfrm>
            <a:off x="3209868" y="4765791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文字方塊 324">
                <a:extLst>
                  <a:ext uri="{FF2B5EF4-FFF2-40B4-BE49-F238E27FC236}">
                    <a16:creationId xmlns:a16="http://schemas.microsoft.com/office/drawing/2014/main" id="{68332117-C910-4E42-AD80-A5E43BEB9AE3}"/>
                  </a:ext>
                </a:extLst>
              </p:cNvPr>
              <p:cNvSpPr txBox="1"/>
              <p:nvPr/>
            </p:nvSpPr>
            <p:spPr>
              <a:xfrm>
                <a:off x="3042420" y="480596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48" name="文字方塊 324">
                <a:extLst>
                  <a:ext uri="{FF2B5EF4-FFF2-40B4-BE49-F238E27FC236}">
                    <a16:creationId xmlns:a16="http://schemas.microsoft.com/office/drawing/2014/main" id="{68332117-C910-4E42-AD80-A5E43BEB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420" y="4805968"/>
                <a:ext cx="715161" cy="46166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>
            <a:extLst>
              <a:ext uri="{FF2B5EF4-FFF2-40B4-BE49-F238E27FC236}">
                <a16:creationId xmlns:a16="http://schemas.microsoft.com/office/drawing/2014/main" id="{69CFDCA4-157C-44A1-A247-657B82A33BF6}"/>
              </a:ext>
            </a:extLst>
          </p:cNvPr>
          <p:cNvSpPr/>
          <p:nvPr/>
        </p:nvSpPr>
        <p:spPr>
          <a:xfrm>
            <a:off x="3553690" y="4765791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文字方塊 326">
                <a:extLst>
                  <a:ext uri="{FF2B5EF4-FFF2-40B4-BE49-F238E27FC236}">
                    <a16:creationId xmlns:a16="http://schemas.microsoft.com/office/drawing/2014/main" id="{15451640-4E06-4FD8-9EAC-D1FDD9225834}"/>
                  </a:ext>
                </a:extLst>
              </p:cNvPr>
              <p:cNvSpPr txBox="1"/>
              <p:nvPr/>
            </p:nvSpPr>
            <p:spPr>
              <a:xfrm>
                <a:off x="3372205" y="480596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50" name="文字方塊 326">
                <a:extLst>
                  <a:ext uri="{FF2B5EF4-FFF2-40B4-BE49-F238E27FC236}">
                    <a16:creationId xmlns:a16="http://schemas.microsoft.com/office/drawing/2014/main" id="{15451640-4E06-4FD8-9EAC-D1FDD9225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205" y="4805969"/>
                <a:ext cx="715161" cy="461665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矩形 150">
            <a:extLst>
              <a:ext uri="{FF2B5EF4-FFF2-40B4-BE49-F238E27FC236}">
                <a16:creationId xmlns:a16="http://schemas.microsoft.com/office/drawing/2014/main" id="{A17FF875-22C7-4A98-BD9C-870C46F9B19B}"/>
              </a:ext>
            </a:extLst>
          </p:cNvPr>
          <p:cNvSpPr/>
          <p:nvPr/>
        </p:nvSpPr>
        <p:spPr>
          <a:xfrm>
            <a:off x="3897512" y="4765791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文字方塊 328">
                <a:extLst>
                  <a:ext uri="{FF2B5EF4-FFF2-40B4-BE49-F238E27FC236}">
                    <a16:creationId xmlns:a16="http://schemas.microsoft.com/office/drawing/2014/main" id="{BB698733-6344-4A1F-AD3D-784EC015BBDE}"/>
                  </a:ext>
                </a:extLst>
              </p:cNvPr>
              <p:cNvSpPr txBox="1"/>
              <p:nvPr/>
            </p:nvSpPr>
            <p:spPr>
              <a:xfrm>
                <a:off x="3716027" y="480596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52" name="文字方塊 328">
                <a:extLst>
                  <a:ext uri="{FF2B5EF4-FFF2-40B4-BE49-F238E27FC236}">
                    <a16:creationId xmlns:a16="http://schemas.microsoft.com/office/drawing/2014/main" id="{BB698733-6344-4A1F-AD3D-784EC015B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027" y="4805969"/>
                <a:ext cx="715161" cy="461665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矩形 152">
            <a:extLst>
              <a:ext uri="{FF2B5EF4-FFF2-40B4-BE49-F238E27FC236}">
                <a16:creationId xmlns:a16="http://schemas.microsoft.com/office/drawing/2014/main" id="{4E221C14-2465-472E-B4D6-6CAECD037D06}"/>
              </a:ext>
            </a:extLst>
          </p:cNvPr>
          <p:cNvSpPr/>
          <p:nvPr/>
        </p:nvSpPr>
        <p:spPr>
          <a:xfrm>
            <a:off x="4241333" y="4772663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文字方塊 330">
                <a:extLst>
                  <a:ext uri="{FF2B5EF4-FFF2-40B4-BE49-F238E27FC236}">
                    <a16:creationId xmlns:a16="http://schemas.microsoft.com/office/drawing/2014/main" id="{649FC996-0FFE-4D6E-A980-01EC0C76260D}"/>
                  </a:ext>
                </a:extLst>
              </p:cNvPr>
              <p:cNvSpPr txBox="1"/>
              <p:nvPr/>
            </p:nvSpPr>
            <p:spPr>
              <a:xfrm>
                <a:off x="4059848" y="481284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54" name="文字方塊 330">
                <a:extLst>
                  <a:ext uri="{FF2B5EF4-FFF2-40B4-BE49-F238E27FC236}">
                    <a16:creationId xmlns:a16="http://schemas.microsoft.com/office/drawing/2014/main" id="{649FC996-0FFE-4D6E-A980-01EC0C762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848" y="4812841"/>
                <a:ext cx="715161" cy="461665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文字方塊 331">
                <a:extLst>
                  <a:ext uri="{FF2B5EF4-FFF2-40B4-BE49-F238E27FC236}">
                    <a16:creationId xmlns:a16="http://schemas.microsoft.com/office/drawing/2014/main" id="{D0D6004E-4F8A-47C5-877E-8732D9C821BA}"/>
                  </a:ext>
                </a:extLst>
              </p:cNvPr>
              <p:cNvSpPr txBox="1"/>
              <p:nvPr/>
            </p:nvSpPr>
            <p:spPr>
              <a:xfrm>
                <a:off x="3707367" y="5340841"/>
                <a:ext cx="3270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55" name="文字方塊 331">
                <a:extLst>
                  <a:ext uri="{FF2B5EF4-FFF2-40B4-BE49-F238E27FC236}">
                    <a16:creationId xmlns:a16="http://schemas.microsoft.com/office/drawing/2014/main" id="{D0D6004E-4F8A-47C5-877E-8732D9C8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367" y="5340841"/>
                <a:ext cx="327013" cy="430887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矩形 155">
            <a:extLst>
              <a:ext uri="{FF2B5EF4-FFF2-40B4-BE49-F238E27FC236}">
                <a16:creationId xmlns:a16="http://schemas.microsoft.com/office/drawing/2014/main" id="{7FCEE31E-1B7D-4CD7-B6CB-BD43A4708D1B}"/>
              </a:ext>
            </a:extLst>
          </p:cNvPr>
          <p:cNvSpPr/>
          <p:nvPr/>
        </p:nvSpPr>
        <p:spPr>
          <a:xfrm>
            <a:off x="7354960" y="4282118"/>
            <a:ext cx="517119" cy="1677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F7217479-DE2E-492E-B52A-9552D944973A}"/>
              </a:ext>
            </a:extLst>
          </p:cNvPr>
          <p:cNvSpPr/>
          <p:nvPr/>
        </p:nvSpPr>
        <p:spPr>
          <a:xfrm>
            <a:off x="7939863" y="4282118"/>
            <a:ext cx="517119" cy="1677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11874C3D-C7C8-447E-BA8E-0464995438AE}"/>
              </a:ext>
            </a:extLst>
          </p:cNvPr>
          <p:cNvSpPr/>
          <p:nvPr/>
        </p:nvSpPr>
        <p:spPr>
          <a:xfrm>
            <a:off x="8516034" y="4291745"/>
            <a:ext cx="517119" cy="1677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EB244086-59A7-4A7A-8A16-2845852D85CA}"/>
              </a:ext>
            </a:extLst>
          </p:cNvPr>
          <p:cNvSpPr/>
          <p:nvPr/>
        </p:nvSpPr>
        <p:spPr>
          <a:xfrm>
            <a:off x="9072573" y="4291815"/>
            <a:ext cx="517119" cy="1677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11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45" grpId="0"/>
      <p:bldP spid="147" grpId="0" animBg="1"/>
      <p:bldP spid="148" grpId="0"/>
      <p:bldP spid="149" grpId="0" animBg="1"/>
      <p:bldP spid="150" grpId="0"/>
      <p:bldP spid="151" grpId="0" animBg="1"/>
      <p:bldP spid="152" grpId="0"/>
      <p:bldP spid="153" grpId="0" animBg="1"/>
      <p:bldP spid="154" grpId="0"/>
      <p:bldP spid="155" grpId="0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1">
            <a:extLst>
              <a:ext uri="{FF2B5EF4-FFF2-40B4-BE49-F238E27FC236}">
                <a16:creationId xmlns:a16="http://schemas.microsoft.com/office/drawing/2014/main" id="{567AFFE3-2054-4E61-BAE4-6E04660225FC}"/>
              </a:ext>
            </a:extLst>
          </p:cNvPr>
          <p:cNvSpPr txBox="1"/>
          <p:nvPr/>
        </p:nvSpPr>
        <p:spPr>
          <a:xfrm>
            <a:off x="-354322" y="5909650"/>
            <a:ext cx="7767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反正就是</a:t>
            </a:r>
            <a:r>
              <a:rPr lang="zh-TW" altLang="en-US" sz="280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sz="280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堆</a:t>
            </a:r>
            <a:r>
              <a:rPr lang="zh-CN" altLang="en-US" sz="280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矩阵</a:t>
            </a:r>
            <a:r>
              <a:rPr lang="zh-TW" altLang="en-US" sz="280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乘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法，用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 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可以加速</a:t>
            </a:r>
          </a:p>
        </p:txBody>
      </p:sp>
      <p:sp>
        <p:nvSpPr>
          <p:cNvPr id="9" name="文字方塊 277">
            <a:extLst>
              <a:ext uri="{FF2B5EF4-FFF2-40B4-BE49-F238E27FC236}">
                <a16:creationId xmlns:a16="http://schemas.microsoft.com/office/drawing/2014/main" id="{A454DEC8-EA81-4EC4-A964-FBFA81E1DC69}"/>
              </a:ext>
            </a:extLst>
          </p:cNvPr>
          <p:cNvSpPr txBox="1"/>
          <p:nvPr/>
        </p:nvSpPr>
        <p:spPr>
          <a:xfrm>
            <a:off x="7022772" y="839522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0" name="群組 278">
            <a:extLst>
              <a:ext uri="{FF2B5EF4-FFF2-40B4-BE49-F238E27FC236}">
                <a16:creationId xmlns:a16="http://schemas.microsoft.com/office/drawing/2014/main" id="{A0AF9435-5DEC-47E3-9726-899FDBCA1B04}"/>
              </a:ext>
            </a:extLst>
          </p:cNvPr>
          <p:cNvGrpSpPr/>
          <p:nvPr/>
        </p:nvGrpSpPr>
        <p:grpSpPr>
          <a:xfrm>
            <a:off x="7463157" y="802045"/>
            <a:ext cx="639241" cy="608154"/>
            <a:chOff x="5091792" y="1543557"/>
            <a:chExt cx="639241" cy="608154"/>
          </a:xfrm>
        </p:grpSpPr>
        <p:sp>
          <p:nvSpPr>
            <p:cNvPr id="11" name="文字方塊 279">
              <a:extLst>
                <a:ext uri="{FF2B5EF4-FFF2-40B4-BE49-F238E27FC236}">
                  <a16:creationId xmlns:a16="http://schemas.microsoft.com/office/drawing/2014/main" id="{3B6CD58D-DC66-4A54-9D4E-5C0B35BF64EB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280">
                  <a:extLst>
                    <a:ext uri="{FF2B5EF4-FFF2-40B4-BE49-F238E27FC236}">
                      <a16:creationId xmlns:a16="http://schemas.microsoft.com/office/drawing/2014/main" id="{538881E1-231E-459B-96D5-677D94E6EE51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418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1" name="文字方塊 280">
                  <a:extLst>
                    <a:ext uri="{FF2B5EF4-FFF2-40B4-BE49-F238E27FC236}">
                      <a16:creationId xmlns:a16="http://schemas.microsoft.com/office/drawing/2014/main" id="{538881E1-231E-459B-96D5-677D94E6E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4184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3793" r="-4598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文字方塊 281">
            <a:extLst>
              <a:ext uri="{FF2B5EF4-FFF2-40B4-BE49-F238E27FC236}">
                <a16:creationId xmlns:a16="http://schemas.microsoft.com/office/drawing/2014/main" id="{40D43FF9-E35D-4563-B72D-28266682011E}"/>
              </a:ext>
            </a:extLst>
          </p:cNvPr>
          <p:cNvSpPr txBox="1"/>
          <p:nvPr/>
        </p:nvSpPr>
        <p:spPr>
          <a:xfrm>
            <a:off x="7022772" y="1548367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4" name="群組 282">
            <a:extLst>
              <a:ext uri="{FF2B5EF4-FFF2-40B4-BE49-F238E27FC236}">
                <a16:creationId xmlns:a16="http://schemas.microsoft.com/office/drawing/2014/main" id="{8C8561E2-AA8C-4BAC-B7D0-143D309D882C}"/>
              </a:ext>
            </a:extLst>
          </p:cNvPr>
          <p:cNvGrpSpPr/>
          <p:nvPr/>
        </p:nvGrpSpPr>
        <p:grpSpPr>
          <a:xfrm>
            <a:off x="7463157" y="1525411"/>
            <a:ext cx="639241" cy="608154"/>
            <a:chOff x="5091792" y="1543557"/>
            <a:chExt cx="639241" cy="608154"/>
          </a:xfrm>
        </p:grpSpPr>
        <p:sp>
          <p:nvSpPr>
            <p:cNvPr id="15" name="文字方塊 283">
              <a:extLst>
                <a:ext uri="{FF2B5EF4-FFF2-40B4-BE49-F238E27FC236}">
                  <a16:creationId xmlns:a16="http://schemas.microsoft.com/office/drawing/2014/main" id="{2CE22EAD-D2F6-4FCE-A3A9-1F4690BBCD2D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284">
                  <a:extLst>
                    <a:ext uri="{FF2B5EF4-FFF2-40B4-BE49-F238E27FC236}">
                      <a16:creationId xmlns:a16="http://schemas.microsoft.com/office/drawing/2014/main" id="{ABE2B4CC-BD24-4C77-BAB5-AF6002331810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5595" cy="375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5" name="文字方塊 284">
                  <a:extLst>
                    <a:ext uri="{FF2B5EF4-FFF2-40B4-BE49-F238E27FC236}">
                      <a16:creationId xmlns:a16="http://schemas.microsoft.com/office/drawing/2014/main" id="{ABE2B4CC-BD24-4C77-BAB5-AF6002331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5595" cy="375872"/>
                </a:xfrm>
                <a:prstGeom prst="rect">
                  <a:avLst/>
                </a:prstGeom>
                <a:blipFill>
                  <a:blip r:embed="rId3"/>
                  <a:stretch>
                    <a:fillRect l="-13636" t="-3279" r="-3409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文字方塊 285">
            <a:extLst>
              <a:ext uri="{FF2B5EF4-FFF2-40B4-BE49-F238E27FC236}">
                <a16:creationId xmlns:a16="http://schemas.microsoft.com/office/drawing/2014/main" id="{71CDB789-2466-4EB8-8F51-21EFA14D3EC9}"/>
              </a:ext>
            </a:extLst>
          </p:cNvPr>
          <p:cNvSpPr txBox="1"/>
          <p:nvPr/>
        </p:nvSpPr>
        <p:spPr>
          <a:xfrm>
            <a:off x="7000680" y="2240788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8" name="群組 286">
            <a:extLst>
              <a:ext uri="{FF2B5EF4-FFF2-40B4-BE49-F238E27FC236}">
                <a16:creationId xmlns:a16="http://schemas.microsoft.com/office/drawing/2014/main" id="{61FF8CBC-0429-4624-A856-400D4D147613}"/>
              </a:ext>
            </a:extLst>
          </p:cNvPr>
          <p:cNvGrpSpPr/>
          <p:nvPr/>
        </p:nvGrpSpPr>
        <p:grpSpPr>
          <a:xfrm>
            <a:off x="7463636" y="2185170"/>
            <a:ext cx="639241" cy="608154"/>
            <a:chOff x="5091792" y="1543557"/>
            <a:chExt cx="639241" cy="608154"/>
          </a:xfrm>
        </p:grpSpPr>
        <p:sp>
          <p:nvSpPr>
            <p:cNvPr id="19" name="文字方塊 287">
              <a:extLst>
                <a:ext uri="{FF2B5EF4-FFF2-40B4-BE49-F238E27FC236}">
                  <a16:creationId xmlns:a16="http://schemas.microsoft.com/office/drawing/2014/main" id="{286F0C4D-086B-4FC5-B679-5C67C258CC94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288">
                  <a:extLst>
                    <a:ext uri="{FF2B5EF4-FFF2-40B4-BE49-F238E27FC236}">
                      <a16:creationId xmlns:a16="http://schemas.microsoft.com/office/drawing/2014/main" id="{9371408D-78C5-454C-AD4F-72F77D9328F1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250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9371408D-78C5-454C-AD4F-72F77D9328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250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3953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1CFA2-6B9D-42F6-B349-69F050B746C3}"/>
                  </a:ext>
                </a:extLst>
              </p:cNvPr>
              <p:cNvSpPr/>
              <p:nvPr/>
            </p:nvSpPr>
            <p:spPr>
              <a:xfrm>
                <a:off x="5216702" y="759090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Q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1CFA2-6B9D-42F6-B349-69F050B74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702" y="759090"/>
                <a:ext cx="1713297" cy="61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E1B0C67-F351-4FE5-B0A8-69BF91E6121A}"/>
                  </a:ext>
                </a:extLst>
              </p:cNvPr>
              <p:cNvSpPr/>
              <p:nvPr/>
            </p:nvSpPr>
            <p:spPr>
              <a:xfrm>
                <a:off x="5216701" y="1472570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K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E1B0C67-F351-4FE5-B0A8-69BF91E61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701" y="1472570"/>
                <a:ext cx="1713297" cy="61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EDEDEB6-4E63-484E-96B9-8CB0FD6DE4ED}"/>
                  </a:ext>
                </a:extLst>
              </p:cNvPr>
              <p:cNvSpPr/>
              <p:nvPr/>
            </p:nvSpPr>
            <p:spPr>
              <a:xfrm>
                <a:off x="5217363" y="2185170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EDEDEB6-4E63-484E-96B9-8CB0FD6DE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363" y="2185170"/>
                <a:ext cx="1713297" cy="61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群組 307">
            <a:extLst>
              <a:ext uri="{FF2B5EF4-FFF2-40B4-BE49-F238E27FC236}">
                <a16:creationId xmlns:a16="http://schemas.microsoft.com/office/drawing/2014/main" id="{409AA4C6-627F-47FE-8391-66AD93069DB5}"/>
              </a:ext>
            </a:extLst>
          </p:cNvPr>
          <p:cNvGrpSpPr/>
          <p:nvPr/>
        </p:nvGrpSpPr>
        <p:grpSpPr>
          <a:xfrm>
            <a:off x="7463157" y="2927742"/>
            <a:ext cx="679984" cy="1713297"/>
            <a:chOff x="6592432" y="2322887"/>
            <a:chExt cx="679984" cy="1713297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CB4BF57-1779-477E-BADF-F1BA2469CB23}"/>
                </a:ext>
              </a:extLst>
            </p:cNvPr>
            <p:cNvSpPr/>
            <p:nvPr/>
          </p:nvSpPr>
          <p:spPr>
            <a:xfrm rot="5400000">
              <a:off x="6075775" y="2839544"/>
              <a:ext cx="1713297" cy="67998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92">
                  <a:extLst>
                    <a:ext uri="{FF2B5EF4-FFF2-40B4-BE49-F238E27FC236}">
                      <a16:creationId xmlns:a16="http://schemas.microsoft.com/office/drawing/2014/main" id="{1264B58B-1C40-4DBB-9164-0C2FAC7E247B}"/>
                    </a:ext>
                  </a:extLst>
                </p:cNvPr>
                <p:cNvSpPr txBox="1"/>
                <p:nvPr/>
              </p:nvSpPr>
              <p:spPr>
                <a:xfrm>
                  <a:off x="6765262" y="2976096"/>
                  <a:ext cx="334322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kumimoji="0" lang="en-US" altLang="zh-TW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93" name="文字方塊 292">
                  <a:extLst>
                    <a:ext uri="{FF2B5EF4-FFF2-40B4-BE49-F238E27FC236}">
                      <a16:creationId xmlns:a16="http://schemas.microsoft.com/office/drawing/2014/main" id="{1264B58B-1C40-4DBB-9164-0C2FAC7E2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5262" y="2976096"/>
                  <a:ext cx="334322" cy="430887"/>
                </a:xfrm>
                <a:prstGeom prst="rect">
                  <a:avLst/>
                </a:prstGeom>
                <a:blipFill>
                  <a:blip r:embed="rId8"/>
                  <a:stretch>
                    <a:fillRect r="-272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FE0ECA8-37F1-4A76-8A4B-FD0998846088}"/>
                  </a:ext>
                </a:extLst>
              </p:cNvPr>
              <p:cNvSpPr/>
              <p:nvPr/>
            </p:nvSpPr>
            <p:spPr>
              <a:xfrm>
                <a:off x="8240486" y="3432011"/>
                <a:ext cx="1713297" cy="679984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Q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FE0ECA8-37F1-4A76-8A4B-FD0998846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486" y="3432011"/>
                <a:ext cx="1713297" cy="6799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525A9B5-E3F4-4A66-AF5D-727D5B3FA9F0}"/>
                  </a:ext>
                </a:extLst>
              </p:cNvPr>
              <p:cNvSpPr/>
              <p:nvPr/>
            </p:nvSpPr>
            <p:spPr>
              <a:xfrm>
                <a:off x="5322134" y="3038530"/>
                <a:ext cx="1569546" cy="1488905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lumMod val="110000"/>
                      <a:satMod val="105000"/>
                      <a:tint val="67000"/>
                    </a:srgbClr>
                  </a:gs>
                  <a:gs pos="50000">
                    <a:srgbClr val="A5A5A5">
                      <a:lumMod val="105000"/>
                      <a:satMod val="103000"/>
                      <a:tint val="73000"/>
                    </a:srgbClr>
                  </a:gs>
                  <a:gs pos="100000">
                    <a:srgbClr val="A5A5A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A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525A9B5-E3F4-4A66-AF5D-727D5B3FA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134" y="3038530"/>
                <a:ext cx="1569546" cy="14889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箭號: 向右 295">
            <a:extLst>
              <a:ext uri="{FF2B5EF4-FFF2-40B4-BE49-F238E27FC236}">
                <a16:creationId xmlns:a16="http://schemas.microsoft.com/office/drawing/2014/main" id="{33285C0E-B95B-4E92-9FD9-CCF27D3867C4}"/>
              </a:ext>
            </a:extLst>
          </p:cNvPr>
          <p:cNvSpPr/>
          <p:nvPr/>
        </p:nvSpPr>
        <p:spPr>
          <a:xfrm flipH="1">
            <a:off x="4648568" y="3371626"/>
            <a:ext cx="515279" cy="693120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1EA8291-B094-42C4-8E23-BAF7281554EE}"/>
                  </a:ext>
                </a:extLst>
              </p:cNvPr>
              <p:cNvSpPr/>
              <p:nvPr/>
            </p:nvSpPr>
            <p:spPr>
              <a:xfrm>
                <a:off x="2999879" y="2973733"/>
                <a:ext cx="1569546" cy="1488905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lumMod val="110000"/>
                      <a:satMod val="105000"/>
                      <a:tint val="67000"/>
                    </a:srgbClr>
                  </a:gs>
                  <a:gs pos="50000">
                    <a:srgbClr val="A5A5A5">
                      <a:lumMod val="105000"/>
                      <a:satMod val="103000"/>
                      <a:tint val="73000"/>
                    </a:srgbClr>
                  </a:gs>
                  <a:gs pos="100000">
                    <a:srgbClr val="A5A5A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1EA8291-B094-42C4-8E23-BAF728155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879" y="2973733"/>
                <a:ext cx="1569546" cy="14889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1C2811D-C291-412E-97EE-162BD9C53980}"/>
                  </a:ext>
                </a:extLst>
              </p:cNvPr>
              <p:cNvSpPr/>
              <p:nvPr/>
            </p:nvSpPr>
            <p:spPr>
              <a:xfrm>
                <a:off x="6921583" y="4713607"/>
                <a:ext cx="1569546" cy="1488905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lumMod val="110000"/>
                      <a:satMod val="105000"/>
                      <a:tint val="67000"/>
                    </a:srgbClr>
                  </a:gs>
                  <a:gs pos="50000">
                    <a:srgbClr val="A5A5A5">
                      <a:lumMod val="105000"/>
                      <a:satMod val="103000"/>
                      <a:tint val="73000"/>
                    </a:srgbClr>
                  </a:gs>
                  <a:gs pos="100000">
                    <a:srgbClr val="A5A5A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1C2811D-C291-412E-97EE-162BD9C539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583" y="4713607"/>
                <a:ext cx="1569546" cy="14889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E7819C5-7497-47FA-849C-B1CED0ECDD85}"/>
                  </a:ext>
                </a:extLst>
              </p:cNvPr>
              <p:cNvSpPr/>
              <p:nvPr/>
            </p:nvSpPr>
            <p:spPr>
              <a:xfrm>
                <a:off x="5136823" y="5132594"/>
                <a:ext cx="1713297" cy="679984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E7819C5-7497-47FA-849C-B1CED0ECD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823" y="5132594"/>
                <a:ext cx="1713297" cy="6799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299">
            <a:extLst>
              <a:ext uri="{FF2B5EF4-FFF2-40B4-BE49-F238E27FC236}">
                <a16:creationId xmlns:a16="http://schemas.microsoft.com/office/drawing/2014/main" id="{E6F49C20-BA58-40B3-8CD8-23F5CB9BBB50}"/>
              </a:ext>
            </a:extLst>
          </p:cNvPr>
          <p:cNvSpPr txBox="1"/>
          <p:nvPr/>
        </p:nvSpPr>
        <p:spPr>
          <a:xfrm>
            <a:off x="4717741" y="5196449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EA730FD-C40C-4A32-A7E7-5E7A57B34D97}"/>
                  </a:ext>
                </a:extLst>
              </p:cNvPr>
              <p:cNvSpPr/>
              <p:nvPr/>
            </p:nvSpPr>
            <p:spPr>
              <a:xfrm>
                <a:off x="8188658" y="802798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EA730FD-C40C-4A32-A7E7-5E7A57B34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658" y="802798"/>
                <a:ext cx="1713297" cy="61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C29D341-0392-496B-9833-FA3E86A77D44}"/>
                  </a:ext>
                </a:extLst>
              </p:cNvPr>
              <p:cNvSpPr/>
              <p:nvPr/>
            </p:nvSpPr>
            <p:spPr>
              <a:xfrm>
                <a:off x="3002028" y="5118067"/>
                <a:ext cx="1713297" cy="679984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O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C29D341-0392-496B-9833-FA3E86A77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028" y="5118067"/>
                <a:ext cx="1713297" cy="6799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04">
            <a:extLst>
              <a:ext uri="{FF2B5EF4-FFF2-40B4-BE49-F238E27FC236}">
                <a16:creationId xmlns:a16="http://schemas.microsoft.com/office/drawing/2014/main" id="{BA2A8539-10E0-499D-9501-C43418E61EA5}"/>
              </a:ext>
            </a:extLst>
          </p:cNvPr>
          <p:cNvSpPr txBox="1"/>
          <p:nvPr/>
        </p:nvSpPr>
        <p:spPr>
          <a:xfrm>
            <a:off x="7017411" y="3541526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BFD49EF1-74B6-403E-9CF2-DC12CFC7E7C8}"/>
                  </a:ext>
                </a:extLst>
              </p:cNvPr>
              <p:cNvSpPr/>
              <p:nvPr/>
            </p:nvSpPr>
            <p:spPr>
              <a:xfrm>
                <a:off x="8188657" y="1504013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BFD49EF1-74B6-403E-9CF2-DC12CFC7E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657" y="1504013"/>
                <a:ext cx="1713297" cy="61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BE0E105-2C44-41A5-AC64-EC0968DB42FA}"/>
                  </a:ext>
                </a:extLst>
              </p:cNvPr>
              <p:cNvSpPr/>
              <p:nvPr/>
            </p:nvSpPr>
            <p:spPr>
              <a:xfrm>
                <a:off x="8182930" y="2196172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BE0E105-2C44-41A5-AC64-EC0968DB4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930" y="2196172"/>
                <a:ext cx="1713297" cy="61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圖片 33">
            <a:extLst>
              <a:ext uri="{FF2B5EF4-FFF2-40B4-BE49-F238E27FC236}">
                <a16:creationId xmlns:a16="http://schemas.microsoft.com/office/drawing/2014/main" id="{9C7A0E81-467E-4170-A39D-3C6B2F39E7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0208" y="871255"/>
            <a:ext cx="2351831" cy="19285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77EFF80-604A-4B13-A4F4-376A4545C5EF}"/>
                  </a:ext>
                </a:extLst>
              </p:cNvPr>
              <p:cNvSpPr/>
              <p:nvPr/>
            </p:nvSpPr>
            <p:spPr>
              <a:xfrm>
                <a:off x="3658166" y="2356603"/>
                <a:ext cx="1205585" cy="444801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77EFF80-604A-4B13-A4F4-376A4545C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166" y="2356603"/>
                <a:ext cx="1205585" cy="44480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56D93B1-DE30-4606-8481-6EDF729AB006}"/>
                  </a:ext>
                </a:extLst>
              </p:cNvPr>
              <p:cNvSpPr/>
              <p:nvPr/>
            </p:nvSpPr>
            <p:spPr>
              <a:xfrm>
                <a:off x="3649706" y="843080"/>
                <a:ext cx="1222504" cy="499216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O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56D93B1-DE30-4606-8481-6EDF729AB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706" y="843080"/>
                <a:ext cx="1222504" cy="49921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>
            <a:extLst>
              <a:ext uri="{FF2B5EF4-FFF2-40B4-BE49-F238E27FC236}">
                <a16:creationId xmlns:a16="http://schemas.microsoft.com/office/drawing/2014/main" id="{F35846EC-3A67-465B-B239-068B27DD23C9}"/>
              </a:ext>
            </a:extLst>
          </p:cNvPr>
          <p:cNvSpPr/>
          <p:nvPr/>
        </p:nvSpPr>
        <p:spPr>
          <a:xfrm>
            <a:off x="1413638" y="844640"/>
            <a:ext cx="1977348" cy="4498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4EBCFD3-003D-4A0F-AC38-915A3D994442}"/>
              </a:ext>
            </a:extLst>
          </p:cNvPr>
          <p:cNvSpPr/>
          <p:nvPr/>
        </p:nvSpPr>
        <p:spPr>
          <a:xfrm>
            <a:off x="1431889" y="2376475"/>
            <a:ext cx="1977348" cy="4498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4" name="箭號: 向右 6">
            <a:extLst>
              <a:ext uri="{FF2B5EF4-FFF2-40B4-BE49-F238E27FC236}">
                <a16:creationId xmlns:a16="http://schemas.microsoft.com/office/drawing/2014/main" id="{6017D0BF-AA3B-48CD-AA63-8C7BE1B71C63}"/>
              </a:ext>
            </a:extLst>
          </p:cNvPr>
          <p:cNvSpPr/>
          <p:nvPr/>
        </p:nvSpPr>
        <p:spPr>
          <a:xfrm>
            <a:off x="3438071" y="902511"/>
            <a:ext cx="182802" cy="308346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5" name="箭號: 向右 40">
            <a:extLst>
              <a:ext uri="{FF2B5EF4-FFF2-40B4-BE49-F238E27FC236}">
                <a16:creationId xmlns:a16="http://schemas.microsoft.com/office/drawing/2014/main" id="{2382B984-4EA7-4E32-90A8-412E3106273A}"/>
              </a:ext>
            </a:extLst>
          </p:cNvPr>
          <p:cNvSpPr/>
          <p:nvPr/>
        </p:nvSpPr>
        <p:spPr>
          <a:xfrm>
            <a:off x="3438071" y="2424226"/>
            <a:ext cx="182802" cy="308346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00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  <p:bldP spid="17" grpId="0"/>
      <p:bldP spid="21" grpId="0" animBg="1"/>
      <p:bldP spid="22" grpId="0" animBg="1"/>
      <p:bldP spid="23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 animBg="1"/>
      <p:bldP spid="35" grpId="0" animBg="1"/>
      <p:bldP spid="36" grpId="0"/>
      <p:bldP spid="37" grpId="0" animBg="1"/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Multi-head 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Self-attention</a:t>
            </a:r>
            <a:endParaRPr kumimoji="1" lang="en-US" altLang="zh-CN" sz="280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4019795" y="4510290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5313957" y="4507359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2266416" y="4517591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2586404" y="4512402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2244588" y="425480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2943955" y="4240908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3780233" y="5851984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3859462" y="4773820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3677977" y="4821637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7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977" y="4821637"/>
                <a:ext cx="715161" cy="4735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4012050" y="5317767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2565396" y="5599274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20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4976775" y="4773820"/>
            <a:ext cx="715161" cy="813431"/>
            <a:chOff x="3154887" y="3748362"/>
            <a:chExt cx="715161" cy="81343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3687758" y="592038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4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758" y="5920388"/>
                <a:ext cx="715161" cy="473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2254541" y="4773820"/>
            <a:ext cx="715161" cy="813431"/>
            <a:chOff x="1299972" y="3748362"/>
            <a:chExt cx="715161" cy="813431"/>
          </a:xfrm>
        </p:grpSpPr>
        <p:grpSp>
          <p:nvGrpSpPr>
            <p:cNvPr id="26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29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5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8239251" y="236701"/>
            <a:ext cx="35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(2 heads as example)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2100588" y="3677064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2716690" y="321248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32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690" y="3212485"/>
                <a:ext cx="715161" cy="473591"/>
              </a:xfrm>
              <a:prstGeom prst="rect">
                <a:avLst/>
              </a:prstGeom>
              <a:blipFill>
                <a:blip r:embed="rId6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2820383" y="3661674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1977632" y="320250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34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632" y="3202504"/>
                <a:ext cx="715161" cy="473591"/>
              </a:xfrm>
              <a:prstGeom prst="rect">
                <a:avLst/>
              </a:prstGeom>
              <a:blipFill>
                <a:blip r:embed="rId7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3699807" y="4515479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3677979" y="425269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4377346" y="4238796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3533979" y="367495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4150081" y="321037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39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081" y="3210373"/>
                <a:ext cx="715161" cy="473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4253774" y="365956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3432301" y="3201687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41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301" y="3201687"/>
                <a:ext cx="715161" cy="4735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4993969" y="4512548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3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4972141" y="4249761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5671508" y="4235865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4828141" y="3672021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5444243" y="3207442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46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243" y="3207442"/>
                <a:ext cx="715161" cy="473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5547936" y="3656631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4780928" y="319649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48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928" y="3196493"/>
                <a:ext cx="715161" cy="4735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8339149" y="4479071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0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9633311" y="4476140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1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6585770" y="4486372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2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6905758" y="4481183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3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6563942" y="4223585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7263309" y="4209689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8099587" y="5820765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8178816" y="4742601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7997331" y="479041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57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331" y="4790418"/>
                <a:ext cx="715161" cy="4735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8331404" y="5286548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6884750" y="5568055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60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9296129" y="4742601"/>
            <a:ext cx="715161" cy="813431"/>
            <a:chOff x="3154887" y="3748362"/>
            <a:chExt cx="715161" cy="813431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8007112" y="588916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64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112" y="5889169"/>
                <a:ext cx="715161" cy="4735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6573895" y="4742601"/>
            <a:ext cx="715161" cy="813431"/>
            <a:chOff x="1299972" y="3748362"/>
            <a:chExt cx="715161" cy="813431"/>
          </a:xfrm>
        </p:grpSpPr>
        <p:grpSp>
          <p:nvGrpSpPr>
            <p:cNvPr id="66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69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15"/>
                  <a:stretch>
                    <a:fillRect b="-89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6419942" y="3645845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7036044" y="318126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1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4" y="3181266"/>
                <a:ext cx="715161" cy="473591"/>
              </a:xfrm>
              <a:prstGeom prst="rect">
                <a:avLst/>
              </a:prstGeom>
              <a:blipFill>
                <a:blip r:embed="rId16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7139737" y="3630455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6296986" y="317128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3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86" y="3171285"/>
                <a:ext cx="715161" cy="473591"/>
              </a:xfrm>
              <a:prstGeom prst="rect">
                <a:avLst/>
              </a:prstGeom>
              <a:blipFill>
                <a:blip r:embed="rId17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8019161" y="4484260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5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7997333" y="4221473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8696700" y="420757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7853333" y="3643733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8469435" y="317915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8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435" y="3179154"/>
                <a:ext cx="715161" cy="47359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8573128" y="3628343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7751655" y="317046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0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655" y="3170468"/>
                <a:ext cx="715161" cy="47359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9313323" y="4481329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2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9291495" y="421854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9990862" y="4204646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9147495" y="3640802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9763597" y="317622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5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597" y="3176223"/>
                <a:ext cx="715161" cy="4735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9867290" y="3625412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9100282" y="316527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7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282" y="3165274"/>
                <a:ext cx="715161" cy="47359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群組 175">
            <a:extLst>
              <a:ext uri="{FF2B5EF4-FFF2-40B4-BE49-F238E27FC236}">
                <a16:creationId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5773297" y="523623"/>
            <a:ext cx="715161" cy="605813"/>
            <a:chOff x="635402" y="1337615"/>
            <a:chExt cx="715161" cy="605813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1" name="直線單箭頭接點 117">
            <a:extLst>
              <a:ext uri="{FF2B5EF4-FFF2-40B4-BE49-F238E27FC236}">
                <a16:creationId xmlns:a16="http://schemas.microsoft.com/office/drawing/2014/main" id="{639E50D1-C367-4D25-AB72-A5FD215B68F2}"/>
              </a:ext>
            </a:extLst>
          </p:cNvPr>
          <p:cNvCxnSpPr>
            <a:cxnSpLocks/>
            <a:stCxn id="34" idx="0"/>
            <a:endCxn id="93" idx="2"/>
          </p:cNvCxnSpPr>
          <p:nvPr/>
        </p:nvCxnSpPr>
        <p:spPr>
          <a:xfrm flipV="1">
            <a:off x="2335213" y="2286076"/>
            <a:ext cx="5590474" cy="91642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線單箭頭接點 118">
            <a:extLst>
              <a:ext uri="{FF2B5EF4-FFF2-40B4-BE49-F238E27FC236}">
                <a16:creationId xmlns:a16="http://schemas.microsoft.com/office/drawing/2014/main" id="{C9EDB4F9-2812-467B-9C59-E6DCD6F16C5B}"/>
              </a:ext>
            </a:extLst>
          </p:cNvPr>
          <p:cNvCxnSpPr>
            <a:cxnSpLocks/>
          </p:cNvCxnSpPr>
          <p:nvPr/>
        </p:nvCxnSpPr>
        <p:spPr>
          <a:xfrm>
            <a:off x="8099587" y="2265202"/>
            <a:ext cx="1064155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3" name="橢圓 119">
            <a:extLst>
              <a:ext uri="{FF2B5EF4-FFF2-40B4-BE49-F238E27FC236}">
                <a16:creationId xmlns:a16="http://schemas.microsoft.com/office/drawing/2014/main" id="{422D58AD-34BF-4383-9B94-2090FAF603AE}"/>
              </a:ext>
            </a:extLst>
          </p:cNvPr>
          <p:cNvSpPr/>
          <p:nvPr/>
        </p:nvSpPr>
        <p:spPr>
          <a:xfrm>
            <a:off x="7925687" y="2196076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4" name="直線單箭頭接點 120">
            <a:extLst>
              <a:ext uri="{FF2B5EF4-FFF2-40B4-BE49-F238E27FC236}">
                <a16:creationId xmlns:a16="http://schemas.microsoft.com/office/drawing/2014/main" id="{E155D855-11B8-483B-9CA2-9D925F9944F4}"/>
              </a:ext>
            </a:extLst>
          </p:cNvPr>
          <p:cNvCxnSpPr>
            <a:cxnSpLocks/>
          </p:cNvCxnSpPr>
          <p:nvPr/>
        </p:nvCxnSpPr>
        <p:spPr>
          <a:xfrm flipV="1">
            <a:off x="8019161" y="2376076"/>
            <a:ext cx="0" cy="9000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95" name="群組 121">
            <a:extLst>
              <a:ext uri="{FF2B5EF4-FFF2-40B4-BE49-F238E27FC236}">
                <a16:creationId xmlns:a16="http://schemas.microsoft.com/office/drawing/2014/main" id="{892A7AE2-6FB4-41FA-92AC-23090057351A}"/>
              </a:ext>
            </a:extLst>
          </p:cNvPr>
          <p:cNvGrpSpPr/>
          <p:nvPr/>
        </p:nvGrpSpPr>
        <p:grpSpPr>
          <a:xfrm>
            <a:off x="9169713" y="2104636"/>
            <a:ext cx="298383" cy="310013"/>
            <a:chOff x="-105878" y="1740168"/>
            <a:chExt cx="461666" cy="461665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DF6F9045-93FE-4EE0-960A-2EBFB8FE6B14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97" name="群組 123">
              <a:extLst>
                <a:ext uri="{FF2B5EF4-FFF2-40B4-BE49-F238E27FC236}">
                  <a16:creationId xmlns:a16="http://schemas.microsoft.com/office/drawing/2014/main" id="{49C802D6-6C4B-4086-A6D3-59B0E7DCB84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8" name="直線接點 124">
                <a:extLst>
                  <a:ext uri="{FF2B5EF4-FFF2-40B4-BE49-F238E27FC236}">
                    <a16:creationId xmlns:a16="http://schemas.microsoft.com/office/drawing/2014/main" id="{356E42B5-91DC-4514-8679-11D887065DE4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9" name="直線接點 125">
                <a:extLst>
                  <a:ext uri="{FF2B5EF4-FFF2-40B4-BE49-F238E27FC236}">
                    <a16:creationId xmlns:a16="http://schemas.microsoft.com/office/drawing/2014/main" id="{95FD0C5A-771D-4937-AEB5-F81026C4638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00" name="直線單箭頭接點 126">
            <a:extLst>
              <a:ext uri="{FF2B5EF4-FFF2-40B4-BE49-F238E27FC236}">
                <a16:creationId xmlns:a16="http://schemas.microsoft.com/office/drawing/2014/main" id="{270141EF-E27D-4089-B320-1EE194C9963E}"/>
              </a:ext>
            </a:extLst>
          </p:cNvPr>
          <p:cNvCxnSpPr>
            <a:cxnSpLocks/>
          </p:cNvCxnSpPr>
          <p:nvPr/>
        </p:nvCxnSpPr>
        <p:spPr>
          <a:xfrm flipV="1">
            <a:off x="9329632" y="2414649"/>
            <a:ext cx="0" cy="87261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1" name="直線單箭頭接點 127">
            <a:extLst>
              <a:ext uri="{FF2B5EF4-FFF2-40B4-BE49-F238E27FC236}">
                <a16:creationId xmlns:a16="http://schemas.microsoft.com/office/drawing/2014/main" id="{778EA6E3-7FFC-41B5-89E6-D3DF97D875B2}"/>
              </a:ext>
            </a:extLst>
          </p:cNvPr>
          <p:cNvCxnSpPr>
            <a:cxnSpLocks/>
          </p:cNvCxnSpPr>
          <p:nvPr/>
        </p:nvCxnSpPr>
        <p:spPr>
          <a:xfrm flipH="1" flipV="1">
            <a:off x="9315245" y="839940"/>
            <a:ext cx="0" cy="1264697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2" name="直線單箭頭接點 128">
            <a:extLst>
              <a:ext uri="{FF2B5EF4-FFF2-40B4-BE49-F238E27FC236}">
                <a16:creationId xmlns:a16="http://schemas.microsoft.com/office/drawing/2014/main" id="{94B0D476-B88C-41B2-B88A-0C41B9A678CA}"/>
              </a:ext>
            </a:extLst>
          </p:cNvPr>
          <p:cNvCxnSpPr>
            <a:cxnSpLocks/>
          </p:cNvCxnSpPr>
          <p:nvPr/>
        </p:nvCxnSpPr>
        <p:spPr>
          <a:xfrm flipH="1">
            <a:off x="6360602" y="823739"/>
            <a:ext cx="2952721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3" name="群組 129">
            <a:extLst>
              <a:ext uri="{FF2B5EF4-FFF2-40B4-BE49-F238E27FC236}">
                <a16:creationId xmlns:a16="http://schemas.microsoft.com/office/drawing/2014/main" id="{18A1249D-5B6D-43BF-B80E-6EA40DF6BD7B}"/>
              </a:ext>
            </a:extLst>
          </p:cNvPr>
          <p:cNvGrpSpPr/>
          <p:nvPr/>
        </p:nvGrpSpPr>
        <p:grpSpPr>
          <a:xfrm>
            <a:off x="4833496" y="2114479"/>
            <a:ext cx="298383" cy="310013"/>
            <a:chOff x="-105878" y="1740168"/>
            <a:chExt cx="461666" cy="461665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1893E83D-35DD-4BF2-948F-196C72891672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05" name="群組 131">
              <a:extLst>
                <a:ext uri="{FF2B5EF4-FFF2-40B4-BE49-F238E27FC236}">
                  <a16:creationId xmlns:a16="http://schemas.microsoft.com/office/drawing/2014/main" id="{5256D93F-8ABA-410E-82A8-5956F6A3F159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06" name="直線接點 132">
                <a:extLst>
                  <a:ext uri="{FF2B5EF4-FFF2-40B4-BE49-F238E27FC236}">
                    <a16:creationId xmlns:a16="http://schemas.microsoft.com/office/drawing/2014/main" id="{FBE09387-6E5C-44B8-A3B8-DCAE490519D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7" name="直線接點 133">
                <a:extLst>
                  <a:ext uri="{FF2B5EF4-FFF2-40B4-BE49-F238E27FC236}">
                    <a16:creationId xmlns:a16="http://schemas.microsoft.com/office/drawing/2014/main" id="{4063C960-8AD5-433C-8E80-85A500164DA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108" name="橢圓 134">
            <a:extLst>
              <a:ext uri="{FF2B5EF4-FFF2-40B4-BE49-F238E27FC236}">
                <a16:creationId xmlns:a16="http://schemas.microsoft.com/office/drawing/2014/main" id="{A8AFD71D-4AB3-4288-9848-1AD56C58F527}"/>
              </a:ext>
            </a:extLst>
          </p:cNvPr>
          <p:cNvSpPr/>
          <p:nvPr/>
        </p:nvSpPr>
        <p:spPr>
          <a:xfrm>
            <a:off x="3585883" y="2169981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09" name="直線單箭頭接點 160">
            <a:extLst>
              <a:ext uri="{FF2B5EF4-FFF2-40B4-BE49-F238E27FC236}">
                <a16:creationId xmlns:a16="http://schemas.microsoft.com/office/drawing/2014/main" id="{17BD5EA0-67CC-4BDC-9CF7-8BBA0F349714}"/>
              </a:ext>
            </a:extLst>
          </p:cNvPr>
          <p:cNvCxnSpPr>
            <a:cxnSpLocks/>
            <a:endCxn id="108" idx="3"/>
          </p:cNvCxnSpPr>
          <p:nvPr/>
        </p:nvCxnSpPr>
        <p:spPr>
          <a:xfrm flipV="1">
            <a:off x="2235964" y="2323621"/>
            <a:ext cx="1376279" cy="86851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0" name="直線單箭頭接點 182">
            <a:extLst>
              <a:ext uri="{FF2B5EF4-FFF2-40B4-BE49-F238E27FC236}">
                <a16:creationId xmlns:a16="http://schemas.microsoft.com/office/drawing/2014/main" id="{0CDDEB72-D5F1-4890-A600-F6965E86F643}"/>
              </a:ext>
            </a:extLst>
          </p:cNvPr>
          <p:cNvCxnSpPr>
            <a:cxnSpLocks/>
          </p:cNvCxnSpPr>
          <p:nvPr/>
        </p:nvCxnSpPr>
        <p:spPr>
          <a:xfrm flipH="1" flipV="1">
            <a:off x="3687758" y="2366675"/>
            <a:ext cx="0" cy="87106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1" name="直線單箭頭接點 183">
            <a:extLst>
              <a:ext uri="{FF2B5EF4-FFF2-40B4-BE49-F238E27FC236}">
                <a16:creationId xmlns:a16="http://schemas.microsoft.com/office/drawing/2014/main" id="{C78794A8-E1CF-4ED2-B6A6-130D0649E5DC}"/>
              </a:ext>
            </a:extLst>
          </p:cNvPr>
          <p:cNvCxnSpPr>
            <a:cxnSpLocks/>
          </p:cNvCxnSpPr>
          <p:nvPr/>
        </p:nvCxnSpPr>
        <p:spPr>
          <a:xfrm flipV="1">
            <a:off x="3827334" y="2255472"/>
            <a:ext cx="100616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" name="直線單箭頭接點 184">
            <a:extLst>
              <a:ext uri="{FF2B5EF4-FFF2-40B4-BE49-F238E27FC236}">
                <a16:creationId xmlns:a16="http://schemas.microsoft.com/office/drawing/2014/main" id="{15D0B98A-F7FA-41F7-A931-815C005CD6D5}"/>
              </a:ext>
            </a:extLst>
          </p:cNvPr>
          <p:cNvCxnSpPr>
            <a:cxnSpLocks/>
          </p:cNvCxnSpPr>
          <p:nvPr/>
        </p:nvCxnSpPr>
        <p:spPr>
          <a:xfrm flipV="1">
            <a:off x="4988335" y="2401156"/>
            <a:ext cx="0" cy="87261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3" name="直線單箭頭接點 185">
            <a:extLst>
              <a:ext uri="{FF2B5EF4-FFF2-40B4-BE49-F238E27FC236}">
                <a16:creationId xmlns:a16="http://schemas.microsoft.com/office/drawing/2014/main" id="{D6C7C918-3F32-4408-9257-BFD2D0ED0922}"/>
              </a:ext>
            </a:extLst>
          </p:cNvPr>
          <p:cNvCxnSpPr>
            <a:cxnSpLocks/>
            <a:stCxn id="104" idx="0"/>
          </p:cNvCxnSpPr>
          <p:nvPr/>
        </p:nvCxnSpPr>
        <p:spPr>
          <a:xfrm flipH="1" flipV="1">
            <a:off x="4972142" y="823739"/>
            <a:ext cx="0" cy="129074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4" name="直線單箭頭接點 186">
            <a:extLst>
              <a:ext uri="{FF2B5EF4-FFF2-40B4-BE49-F238E27FC236}">
                <a16:creationId xmlns:a16="http://schemas.microsoft.com/office/drawing/2014/main" id="{79E644FD-4767-4F94-B97E-F2DFBB6DC76A}"/>
              </a:ext>
            </a:extLst>
          </p:cNvPr>
          <p:cNvCxnSpPr>
            <a:cxnSpLocks/>
          </p:cNvCxnSpPr>
          <p:nvPr/>
        </p:nvCxnSpPr>
        <p:spPr>
          <a:xfrm>
            <a:off x="4948726" y="800237"/>
            <a:ext cx="891244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文字方塊 187">
                <a:extLst>
                  <a:ext uri="{FF2B5EF4-FFF2-40B4-BE49-F238E27FC236}">
                    <a16:creationId xmlns:a16="http://schemas.microsoft.com/office/drawing/2014/main" id="{FBFA01C2-8FDB-4266-98B7-459F1F12FC17}"/>
                  </a:ext>
                </a:extLst>
              </p:cNvPr>
              <p:cNvSpPr txBox="1"/>
              <p:nvPr/>
            </p:nvSpPr>
            <p:spPr>
              <a:xfrm>
                <a:off x="1821859" y="5851984"/>
                <a:ext cx="1485791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15" name="文字方塊 187">
                <a:extLst>
                  <a:ext uri="{FF2B5EF4-FFF2-40B4-BE49-F238E27FC236}">
                    <a16:creationId xmlns:a16="http://schemas.microsoft.com/office/drawing/2014/main" id="{FBFA01C2-8FDB-4266-98B7-459F1F12F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859" y="5851984"/>
                <a:ext cx="1485791" cy="381258"/>
              </a:xfrm>
              <a:prstGeom prst="rect">
                <a:avLst/>
              </a:prstGeom>
              <a:blipFill>
                <a:blip r:embed="rId23"/>
                <a:stretch>
                  <a:fillRect l="-4508" t="-1587" r="-1230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文字方塊 188">
                <a:extLst>
                  <a:ext uri="{FF2B5EF4-FFF2-40B4-BE49-F238E27FC236}">
                    <a16:creationId xmlns:a16="http://schemas.microsoft.com/office/drawing/2014/main" id="{7B86C1F2-E043-4760-8970-BDCBAC6F6109}"/>
                  </a:ext>
                </a:extLst>
              </p:cNvPr>
              <p:cNvSpPr txBox="1"/>
              <p:nvPr/>
            </p:nvSpPr>
            <p:spPr>
              <a:xfrm>
                <a:off x="1831570" y="669560"/>
                <a:ext cx="183383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16" name="文字方塊 188">
                <a:extLst>
                  <a:ext uri="{FF2B5EF4-FFF2-40B4-BE49-F238E27FC236}">
                    <a16:creationId xmlns:a16="http://schemas.microsoft.com/office/drawing/2014/main" id="{7B86C1F2-E043-4760-8970-BDCBAC6F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570" y="669560"/>
                <a:ext cx="1833835" cy="381258"/>
              </a:xfrm>
              <a:prstGeom prst="rect">
                <a:avLst/>
              </a:prstGeom>
              <a:blipFill>
                <a:blip r:embed="rId24"/>
                <a:stretch>
                  <a:fillRect l="-3654" t="-1613" r="-997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文字方塊 189">
                <a:extLst>
                  <a:ext uri="{FF2B5EF4-FFF2-40B4-BE49-F238E27FC236}">
                    <a16:creationId xmlns:a16="http://schemas.microsoft.com/office/drawing/2014/main" id="{A44D8D39-FF37-4AC9-B0F7-2E3562CBA6EF}"/>
                  </a:ext>
                </a:extLst>
              </p:cNvPr>
              <p:cNvSpPr txBox="1"/>
              <p:nvPr/>
            </p:nvSpPr>
            <p:spPr>
              <a:xfrm>
                <a:off x="1821859" y="1157645"/>
                <a:ext cx="183383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17" name="文字方塊 189">
                <a:extLst>
                  <a:ext uri="{FF2B5EF4-FFF2-40B4-BE49-F238E27FC236}">
                    <a16:creationId xmlns:a16="http://schemas.microsoft.com/office/drawing/2014/main" id="{A44D8D39-FF37-4AC9-B0F7-2E3562CBA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859" y="1157645"/>
                <a:ext cx="1833835" cy="381258"/>
              </a:xfrm>
              <a:prstGeom prst="rect">
                <a:avLst/>
              </a:prstGeom>
              <a:blipFill>
                <a:blip r:embed="rId25"/>
                <a:stretch>
                  <a:fillRect l="-3654" t="-1613" r="-997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07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  <p:bldP spid="38" grpId="0" animBg="1"/>
      <p:bldP spid="39" grpId="0"/>
      <p:bldP spid="40" grpId="0" animBg="1"/>
      <p:bldP spid="41" grpId="0"/>
      <p:bldP spid="45" grpId="0" animBg="1"/>
      <p:bldP spid="46" grpId="0"/>
      <p:bldP spid="47" grpId="0" animBg="1"/>
      <p:bldP spid="48" grpId="0"/>
      <p:bldP spid="55" grpId="0" animBg="1"/>
      <p:bldP spid="56" grpId="0" animBg="1"/>
      <p:bldP spid="57" grpId="0"/>
      <p:bldP spid="64" grpId="0"/>
      <p:bldP spid="70" grpId="0" animBg="1"/>
      <p:bldP spid="71" grpId="0"/>
      <p:bldP spid="72" grpId="0" animBg="1"/>
      <p:bldP spid="73" grpId="0"/>
      <p:bldP spid="77" grpId="0" animBg="1"/>
      <p:bldP spid="78" grpId="0"/>
      <p:bldP spid="79" grpId="0" animBg="1"/>
      <p:bldP spid="80" grpId="0"/>
      <p:bldP spid="84" grpId="0" animBg="1"/>
      <p:bldP spid="85" grpId="0"/>
      <p:bldP spid="86" grpId="0" animBg="1"/>
      <p:bldP spid="87" grpId="0"/>
      <p:bldP spid="93" grpId="0" animBg="1"/>
      <p:bldP spid="108" grpId="0" animBg="1"/>
      <p:bldP spid="116" grpId="0"/>
      <p:bldP spid="1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Multi-head 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Self-attention</a:t>
            </a:r>
            <a:endParaRPr kumimoji="1" lang="en-US" altLang="zh-CN" sz="280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2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3926403" y="4519326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3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5220565" y="4516395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4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2173024" y="4526627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5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2493012" y="4521438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6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2151196" y="4263840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7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2850563" y="424994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9" name="矩形 128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3686841" y="5861020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3766070" y="4782856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3584585" y="483067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31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585" y="4830673"/>
                <a:ext cx="715161" cy="4735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3918658" y="5326803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2472004" y="5608310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34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4883383" y="4782856"/>
            <a:ext cx="715161" cy="813431"/>
            <a:chOff x="3154887" y="3748362"/>
            <a:chExt cx="715161" cy="813431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7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3594366" y="592942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38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366" y="5929424"/>
                <a:ext cx="715161" cy="473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2161149" y="4782856"/>
            <a:ext cx="715161" cy="813431"/>
            <a:chOff x="1299972" y="3748362"/>
            <a:chExt cx="715161" cy="813431"/>
          </a:xfrm>
        </p:grpSpPr>
        <p:grpSp>
          <p:nvGrpSpPr>
            <p:cNvPr id="140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143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5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4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8116641" y="221706"/>
            <a:ext cx="35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(2 heads as example)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2007196" y="3686100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2623298" y="3221521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46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298" y="3221521"/>
                <a:ext cx="715161" cy="473591"/>
              </a:xfrm>
              <a:prstGeom prst="rect">
                <a:avLst/>
              </a:prstGeom>
              <a:blipFill>
                <a:blip r:embed="rId6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矩形 146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2726991" y="3670710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1884240" y="321154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48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240" y="3211540"/>
                <a:ext cx="715161" cy="473591"/>
              </a:xfrm>
              <a:prstGeom prst="rect">
                <a:avLst/>
              </a:prstGeom>
              <a:blipFill>
                <a:blip r:embed="rId7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3606415" y="4524515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0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3584587" y="4261728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4283954" y="424783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2" name="矩形 151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3440587" y="3683988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4056689" y="321940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53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689" y="3219409"/>
                <a:ext cx="715161" cy="473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矩形 153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4160382" y="3668598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3338909" y="321072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55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909" y="3210723"/>
                <a:ext cx="715161" cy="4735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4900577" y="4521584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7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4878749" y="425879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8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5578116" y="4244901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9" name="矩形 158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4734749" y="3681057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5350851" y="321647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60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851" y="3216478"/>
                <a:ext cx="715161" cy="473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矩形 160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5454544" y="3665667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4687536" y="320552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62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536" y="3205529"/>
                <a:ext cx="715161" cy="4735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8245757" y="4488107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4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9539919" y="4485176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5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6492378" y="4495408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6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6812366" y="4490219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7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6470550" y="4232621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8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7169917" y="4218725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9" name="矩形 168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8006195" y="5829801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8085424" y="4751637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7903939" y="479945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71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939" y="4799454"/>
                <a:ext cx="715161" cy="4735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8238012" y="5295584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3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6791358" y="5577091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74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9202737" y="4751637"/>
            <a:ext cx="715161" cy="813431"/>
            <a:chOff x="3154887" y="3748362"/>
            <a:chExt cx="715161" cy="813431"/>
          </a:xfrm>
        </p:grpSpPr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7913720" y="589820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78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720" y="5898205"/>
                <a:ext cx="715161" cy="4735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9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6480503" y="4751637"/>
            <a:ext cx="715161" cy="813431"/>
            <a:chOff x="1299972" y="3748362"/>
            <a:chExt cx="715161" cy="813431"/>
          </a:xfrm>
        </p:grpSpPr>
        <p:grpSp>
          <p:nvGrpSpPr>
            <p:cNvPr id="180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183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15"/>
                  <a:stretch>
                    <a:fillRect b="-89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4" name="矩形 183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6326550" y="3654881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6942652" y="3190302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85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652" y="3190302"/>
                <a:ext cx="715161" cy="473591"/>
              </a:xfrm>
              <a:prstGeom prst="rect">
                <a:avLst/>
              </a:prstGeom>
              <a:blipFill>
                <a:blip r:embed="rId16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矩形 185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7046345" y="3639491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6203594" y="3180321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87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594" y="3180321"/>
                <a:ext cx="715161" cy="473591"/>
              </a:xfrm>
              <a:prstGeom prst="rect">
                <a:avLst/>
              </a:prstGeom>
              <a:blipFill>
                <a:blip r:embed="rId1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7925769" y="4493296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89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7903941" y="4230509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0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8603308" y="4216613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1" name="矩形 190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7759941" y="3652769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8376043" y="318819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92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043" y="3188190"/>
                <a:ext cx="715161" cy="47359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矩形 192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8479736" y="3637379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7658263" y="317950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94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263" y="3179504"/>
                <a:ext cx="715161" cy="47359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5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9219931" y="4490365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96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9198103" y="4227578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7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9897470" y="421368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8" name="矩形 197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9054103" y="3649838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9670205" y="318525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99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205" y="3185259"/>
                <a:ext cx="715161" cy="4735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矩形 199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9773898" y="3634448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9006890" y="317431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01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890" y="3174310"/>
                <a:ext cx="715161" cy="47359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2" name="群組 175">
            <a:extLst>
              <a:ext uri="{FF2B5EF4-FFF2-40B4-BE49-F238E27FC236}">
                <a16:creationId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5679905" y="532659"/>
            <a:ext cx="715161" cy="605813"/>
            <a:chOff x="635402" y="1337615"/>
            <a:chExt cx="715161" cy="605813"/>
          </a:xfrm>
        </p:grpSpPr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5" name="直線單箭頭接點 95">
            <a:extLst>
              <a:ext uri="{FF2B5EF4-FFF2-40B4-BE49-F238E27FC236}">
                <a16:creationId xmlns:a16="http://schemas.microsoft.com/office/drawing/2014/main" id="{B84EF51E-785D-447E-9D58-92C9B25BA859}"/>
              </a:ext>
            </a:extLst>
          </p:cNvPr>
          <p:cNvCxnSpPr>
            <a:cxnSpLocks/>
            <a:endCxn id="207" idx="2"/>
          </p:cNvCxnSpPr>
          <p:nvPr/>
        </p:nvCxnSpPr>
        <p:spPr>
          <a:xfrm flipV="1">
            <a:off x="2870991" y="2260806"/>
            <a:ext cx="5667890" cy="97416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6" name="直線單箭頭接點 97">
            <a:extLst>
              <a:ext uri="{FF2B5EF4-FFF2-40B4-BE49-F238E27FC236}">
                <a16:creationId xmlns:a16="http://schemas.microsoft.com/office/drawing/2014/main" id="{0A5B9176-4CD5-4D36-A198-A357C4E766C1}"/>
              </a:ext>
            </a:extLst>
          </p:cNvPr>
          <p:cNvCxnSpPr>
            <a:cxnSpLocks/>
          </p:cNvCxnSpPr>
          <p:nvPr/>
        </p:nvCxnSpPr>
        <p:spPr>
          <a:xfrm flipV="1">
            <a:off x="8733603" y="2267930"/>
            <a:ext cx="100616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7" name="橢圓 98">
            <a:extLst>
              <a:ext uri="{FF2B5EF4-FFF2-40B4-BE49-F238E27FC236}">
                <a16:creationId xmlns:a16="http://schemas.microsoft.com/office/drawing/2014/main" id="{F8FFDDD2-8D56-4BF5-93C5-8F9CEA3720B3}"/>
              </a:ext>
            </a:extLst>
          </p:cNvPr>
          <p:cNvSpPr/>
          <p:nvPr/>
        </p:nvSpPr>
        <p:spPr>
          <a:xfrm>
            <a:off x="8538881" y="2170806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208" name="直線單箭頭接點 100">
            <a:extLst>
              <a:ext uri="{FF2B5EF4-FFF2-40B4-BE49-F238E27FC236}">
                <a16:creationId xmlns:a16="http://schemas.microsoft.com/office/drawing/2014/main" id="{5930367C-EC7D-4770-B419-ABEF5B6D3096}"/>
              </a:ext>
            </a:extLst>
          </p:cNvPr>
          <p:cNvCxnSpPr>
            <a:cxnSpLocks/>
          </p:cNvCxnSpPr>
          <p:nvPr/>
        </p:nvCxnSpPr>
        <p:spPr>
          <a:xfrm flipV="1">
            <a:off x="8632355" y="2350806"/>
            <a:ext cx="0" cy="9000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09" name="群組 112">
            <a:extLst>
              <a:ext uri="{FF2B5EF4-FFF2-40B4-BE49-F238E27FC236}">
                <a16:creationId xmlns:a16="http://schemas.microsoft.com/office/drawing/2014/main" id="{7188C8DB-AA8B-49D9-95C5-68CD0CECAA7F}"/>
              </a:ext>
            </a:extLst>
          </p:cNvPr>
          <p:cNvGrpSpPr/>
          <p:nvPr/>
        </p:nvGrpSpPr>
        <p:grpSpPr>
          <a:xfrm>
            <a:off x="9763515" y="2116599"/>
            <a:ext cx="298383" cy="310013"/>
            <a:chOff x="-105878" y="1740168"/>
            <a:chExt cx="461666" cy="461665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A517E6BA-2450-42B2-A6E0-4E2913B2118C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211" name="群組 114">
              <a:extLst>
                <a:ext uri="{FF2B5EF4-FFF2-40B4-BE49-F238E27FC236}">
                  <a16:creationId xmlns:a16="http://schemas.microsoft.com/office/drawing/2014/main" id="{9CA1BEAD-99C8-4944-89E6-EBD26976FC3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12" name="直線接點 115">
                <a:extLst>
                  <a:ext uri="{FF2B5EF4-FFF2-40B4-BE49-F238E27FC236}">
                    <a16:creationId xmlns:a16="http://schemas.microsoft.com/office/drawing/2014/main" id="{0816AA98-ADF5-449E-968B-CC18EB98A69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3" name="直線接點 116">
                <a:extLst>
                  <a:ext uri="{FF2B5EF4-FFF2-40B4-BE49-F238E27FC236}">
                    <a16:creationId xmlns:a16="http://schemas.microsoft.com/office/drawing/2014/main" id="{DA916ABB-36C5-4D83-8A62-661C1281E0A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214" name="群組 101">
            <a:extLst>
              <a:ext uri="{FF2B5EF4-FFF2-40B4-BE49-F238E27FC236}">
                <a16:creationId xmlns:a16="http://schemas.microsoft.com/office/drawing/2014/main" id="{DDB94854-EA5E-4CBA-93DE-1752F7B0CD51}"/>
              </a:ext>
            </a:extLst>
          </p:cNvPr>
          <p:cNvGrpSpPr/>
          <p:nvPr/>
        </p:nvGrpSpPr>
        <p:grpSpPr>
          <a:xfrm>
            <a:off x="5679904" y="1198623"/>
            <a:ext cx="715161" cy="605813"/>
            <a:chOff x="635402" y="1337615"/>
            <a:chExt cx="715161" cy="605813"/>
          </a:xfrm>
        </p:grpSpPr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7878276E-BCBE-40E7-A80A-1B1DCC1FDE4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7" name="直線單箭頭接點 117">
            <a:extLst>
              <a:ext uri="{FF2B5EF4-FFF2-40B4-BE49-F238E27FC236}">
                <a16:creationId xmlns:a16="http://schemas.microsoft.com/office/drawing/2014/main" id="{98807C0F-9002-41D4-B36F-7A7E29961CD1}"/>
              </a:ext>
            </a:extLst>
          </p:cNvPr>
          <p:cNvCxnSpPr>
            <a:cxnSpLocks/>
          </p:cNvCxnSpPr>
          <p:nvPr/>
        </p:nvCxnSpPr>
        <p:spPr>
          <a:xfrm flipV="1">
            <a:off x="9923434" y="2426612"/>
            <a:ext cx="0" cy="87261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8" name="直線單箭頭接點 118">
            <a:extLst>
              <a:ext uri="{FF2B5EF4-FFF2-40B4-BE49-F238E27FC236}">
                <a16:creationId xmlns:a16="http://schemas.microsoft.com/office/drawing/2014/main" id="{04BF7C7C-7B19-4513-8CA1-4AFBE66A7D43}"/>
              </a:ext>
            </a:extLst>
          </p:cNvPr>
          <p:cNvCxnSpPr>
            <a:cxnSpLocks/>
          </p:cNvCxnSpPr>
          <p:nvPr/>
        </p:nvCxnSpPr>
        <p:spPr>
          <a:xfrm flipH="1" flipV="1">
            <a:off x="9912706" y="1514940"/>
            <a:ext cx="0" cy="5562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19" name="直線單箭頭接點 119">
            <a:extLst>
              <a:ext uri="{FF2B5EF4-FFF2-40B4-BE49-F238E27FC236}">
                <a16:creationId xmlns:a16="http://schemas.microsoft.com/office/drawing/2014/main" id="{CE831CA5-AAEF-4505-9E47-26E1DC75F040}"/>
              </a:ext>
            </a:extLst>
          </p:cNvPr>
          <p:cNvCxnSpPr>
            <a:cxnSpLocks/>
          </p:cNvCxnSpPr>
          <p:nvPr/>
        </p:nvCxnSpPr>
        <p:spPr>
          <a:xfrm flipH="1" flipV="1">
            <a:off x="6282445" y="1501529"/>
            <a:ext cx="3630261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20" name="群組 120">
            <a:extLst>
              <a:ext uri="{FF2B5EF4-FFF2-40B4-BE49-F238E27FC236}">
                <a16:creationId xmlns:a16="http://schemas.microsoft.com/office/drawing/2014/main" id="{81FA5E1B-A2C3-4F0A-B5C6-8B2418D1C52A}"/>
              </a:ext>
            </a:extLst>
          </p:cNvPr>
          <p:cNvGrpSpPr/>
          <p:nvPr/>
        </p:nvGrpSpPr>
        <p:grpSpPr>
          <a:xfrm>
            <a:off x="5449352" y="2112923"/>
            <a:ext cx="298383" cy="310013"/>
            <a:chOff x="-105878" y="1740168"/>
            <a:chExt cx="461666" cy="461665"/>
          </a:xfrm>
        </p:grpSpPr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568F52B1-96C8-4C34-913E-25417A457580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222" name="群組 122">
              <a:extLst>
                <a:ext uri="{FF2B5EF4-FFF2-40B4-BE49-F238E27FC236}">
                  <a16:creationId xmlns:a16="http://schemas.microsoft.com/office/drawing/2014/main" id="{9B848EC9-3D83-4D3E-A782-0AB2B1FB5507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23" name="直線接點 123">
                <a:extLst>
                  <a:ext uri="{FF2B5EF4-FFF2-40B4-BE49-F238E27FC236}">
                    <a16:creationId xmlns:a16="http://schemas.microsoft.com/office/drawing/2014/main" id="{34539F8C-9817-48B8-99E7-F4E5DA459D5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4" name="直線接點 124">
                <a:extLst>
                  <a:ext uri="{FF2B5EF4-FFF2-40B4-BE49-F238E27FC236}">
                    <a16:creationId xmlns:a16="http://schemas.microsoft.com/office/drawing/2014/main" id="{24498099-D0B1-440B-A602-44FA9A01FA8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25" name="橢圓 125">
            <a:extLst>
              <a:ext uri="{FF2B5EF4-FFF2-40B4-BE49-F238E27FC236}">
                <a16:creationId xmlns:a16="http://schemas.microsoft.com/office/drawing/2014/main" id="{A4ACC9F5-3D5C-4176-95D5-A09FE93D9D84}"/>
              </a:ext>
            </a:extLst>
          </p:cNvPr>
          <p:cNvSpPr/>
          <p:nvPr/>
        </p:nvSpPr>
        <p:spPr>
          <a:xfrm>
            <a:off x="4226229" y="2168582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226" name="直線單箭頭接點 126">
            <a:extLst>
              <a:ext uri="{FF2B5EF4-FFF2-40B4-BE49-F238E27FC236}">
                <a16:creationId xmlns:a16="http://schemas.microsoft.com/office/drawing/2014/main" id="{352F2CC4-FB6B-4368-AA84-20361C297069}"/>
              </a:ext>
            </a:extLst>
          </p:cNvPr>
          <p:cNvCxnSpPr>
            <a:cxnSpLocks/>
            <a:endCxn id="225" idx="3"/>
          </p:cNvCxnSpPr>
          <p:nvPr/>
        </p:nvCxnSpPr>
        <p:spPr>
          <a:xfrm flipV="1">
            <a:off x="2876310" y="2322222"/>
            <a:ext cx="1376279" cy="86851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7" name="直線單箭頭接點 130">
            <a:extLst>
              <a:ext uri="{FF2B5EF4-FFF2-40B4-BE49-F238E27FC236}">
                <a16:creationId xmlns:a16="http://schemas.microsoft.com/office/drawing/2014/main" id="{92440216-0A7D-402A-B31F-A26B1484FF90}"/>
              </a:ext>
            </a:extLst>
          </p:cNvPr>
          <p:cNvCxnSpPr>
            <a:cxnSpLocks/>
          </p:cNvCxnSpPr>
          <p:nvPr/>
        </p:nvCxnSpPr>
        <p:spPr>
          <a:xfrm flipH="1" flipV="1">
            <a:off x="4328104" y="2365276"/>
            <a:ext cx="0" cy="87106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直線單箭頭接點 133">
            <a:extLst>
              <a:ext uri="{FF2B5EF4-FFF2-40B4-BE49-F238E27FC236}">
                <a16:creationId xmlns:a16="http://schemas.microsoft.com/office/drawing/2014/main" id="{49A94B28-D0FA-4E1E-B755-A661C56891F0}"/>
              </a:ext>
            </a:extLst>
          </p:cNvPr>
          <p:cNvCxnSpPr>
            <a:cxnSpLocks/>
          </p:cNvCxnSpPr>
          <p:nvPr/>
        </p:nvCxnSpPr>
        <p:spPr>
          <a:xfrm flipV="1">
            <a:off x="4443190" y="2253916"/>
            <a:ext cx="100616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9" name="直線單箭頭接點 134">
            <a:extLst>
              <a:ext uri="{FF2B5EF4-FFF2-40B4-BE49-F238E27FC236}">
                <a16:creationId xmlns:a16="http://schemas.microsoft.com/office/drawing/2014/main" id="{867D178D-C84B-4DCE-ACFE-EC4B92BC9B53}"/>
              </a:ext>
            </a:extLst>
          </p:cNvPr>
          <p:cNvCxnSpPr>
            <a:cxnSpLocks/>
          </p:cNvCxnSpPr>
          <p:nvPr/>
        </p:nvCxnSpPr>
        <p:spPr>
          <a:xfrm flipV="1">
            <a:off x="5604191" y="2399600"/>
            <a:ext cx="0" cy="87261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0" name="直線單箭頭接點 160">
            <a:extLst>
              <a:ext uri="{FF2B5EF4-FFF2-40B4-BE49-F238E27FC236}">
                <a16:creationId xmlns:a16="http://schemas.microsoft.com/office/drawing/2014/main" id="{BE7EED1B-24B5-4D6C-B0E2-0C883BB62CEA}"/>
              </a:ext>
            </a:extLst>
          </p:cNvPr>
          <p:cNvCxnSpPr>
            <a:cxnSpLocks/>
          </p:cNvCxnSpPr>
          <p:nvPr/>
        </p:nvCxnSpPr>
        <p:spPr>
          <a:xfrm flipH="1" flipV="1">
            <a:off x="5601866" y="1501529"/>
            <a:ext cx="0" cy="61139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31" name="直線單箭頭接點 178">
            <a:extLst>
              <a:ext uri="{FF2B5EF4-FFF2-40B4-BE49-F238E27FC236}">
                <a16:creationId xmlns:a16="http://schemas.microsoft.com/office/drawing/2014/main" id="{FB229E63-F052-4878-B387-3F45DCC1BEED}"/>
              </a:ext>
            </a:extLst>
          </p:cNvPr>
          <p:cNvCxnSpPr>
            <a:cxnSpLocks/>
          </p:cNvCxnSpPr>
          <p:nvPr/>
        </p:nvCxnSpPr>
        <p:spPr>
          <a:xfrm>
            <a:off x="5578116" y="1514940"/>
            <a:ext cx="199575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2" name="文字方塊 179">
                <a:extLst>
                  <a:ext uri="{FF2B5EF4-FFF2-40B4-BE49-F238E27FC236}">
                    <a16:creationId xmlns:a16="http://schemas.microsoft.com/office/drawing/2014/main" id="{DD50E574-B1AC-44CA-8149-0E8A8AD12849}"/>
                  </a:ext>
                </a:extLst>
              </p:cNvPr>
              <p:cNvSpPr txBox="1"/>
              <p:nvPr/>
            </p:nvSpPr>
            <p:spPr>
              <a:xfrm>
                <a:off x="1728467" y="5861020"/>
                <a:ext cx="1487074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32" name="文字方塊 179">
                <a:extLst>
                  <a:ext uri="{FF2B5EF4-FFF2-40B4-BE49-F238E27FC236}">
                    <a16:creationId xmlns:a16="http://schemas.microsoft.com/office/drawing/2014/main" id="{DD50E574-B1AC-44CA-8149-0E8A8AD12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467" y="5861020"/>
                <a:ext cx="1487074" cy="381258"/>
              </a:xfrm>
              <a:prstGeom prst="rect">
                <a:avLst/>
              </a:prstGeom>
              <a:blipFill>
                <a:blip r:embed="rId24"/>
                <a:stretch>
                  <a:fillRect l="-4527" r="-2058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3" name="文字方塊 180">
                <a:extLst>
                  <a:ext uri="{FF2B5EF4-FFF2-40B4-BE49-F238E27FC236}">
                    <a16:creationId xmlns:a16="http://schemas.microsoft.com/office/drawing/2014/main" id="{20A7F60D-CC9C-4DB7-9060-4E26FC8FE814}"/>
                  </a:ext>
                </a:extLst>
              </p:cNvPr>
              <p:cNvSpPr txBox="1"/>
              <p:nvPr/>
            </p:nvSpPr>
            <p:spPr>
              <a:xfrm>
                <a:off x="1738178" y="678596"/>
                <a:ext cx="183383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33" name="文字方塊 180">
                <a:extLst>
                  <a:ext uri="{FF2B5EF4-FFF2-40B4-BE49-F238E27FC236}">
                    <a16:creationId xmlns:a16="http://schemas.microsoft.com/office/drawing/2014/main" id="{20A7F60D-CC9C-4DB7-9060-4E26FC8FE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178" y="678596"/>
                <a:ext cx="1833835" cy="381258"/>
              </a:xfrm>
              <a:prstGeom prst="rect">
                <a:avLst/>
              </a:prstGeom>
              <a:blipFill>
                <a:blip r:embed="rId25"/>
                <a:stretch>
                  <a:fillRect l="-3654" r="-997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4" name="文字方塊 181">
                <a:extLst>
                  <a:ext uri="{FF2B5EF4-FFF2-40B4-BE49-F238E27FC236}">
                    <a16:creationId xmlns:a16="http://schemas.microsoft.com/office/drawing/2014/main" id="{1E087325-E0CC-4FA1-B331-05F40467767B}"/>
                  </a:ext>
                </a:extLst>
              </p:cNvPr>
              <p:cNvSpPr txBox="1"/>
              <p:nvPr/>
            </p:nvSpPr>
            <p:spPr>
              <a:xfrm>
                <a:off x="1728467" y="1166681"/>
                <a:ext cx="183383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34" name="文字方塊 181">
                <a:extLst>
                  <a:ext uri="{FF2B5EF4-FFF2-40B4-BE49-F238E27FC236}">
                    <a16:creationId xmlns:a16="http://schemas.microsoft.com/office/drawing/2014/main" id="{1E087325-E0CC-4FA1-B331-05F40467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467" y="1166681"/>
                <a:ext cx="1833835" cy="381258"/>
              </a:xfrm>
              <a:prstGeom prst="rect">
                <a:avLst/>
              </a:prstGeom>
              <a:blipFill>
                <a:blip r:embed="rId26"/>
                <a:stretch>
                  <a:fillRect l="-3667" r="-1333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04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/>
      <p:bldP spid="2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6.Transformer——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Multi-head 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Self-attention</a:t>
            </a:r>
            <a:endParaRPr kumimoji="1" lang="en-US" altLang="zh-CN" sz="280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3605315" y="4447962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4899477" y="4445031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1851936" y="4455263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2171924" y="4450074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1830108" y="4192476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2529475" y="4178580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3365753" y="5789656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3444982" y="471149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3263497" y="475930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7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497" y="4759309"/>
                <a:ext cx="715161" cy="4735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3597570" y="5255439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2150916" y="5536946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20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4562295" y="4711492"/>
            <a:ext cx="715161" cy="813431"/>
            <a:chOff x="3154887" y="3748362"/>
            <a:chExt cx="715161" cy="81343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3273278" y="585806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24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78" y="5858060"/>
                <a:ext cx="715161" cy="473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1840061" y="4711492"/>
            <a:ext cx="715161" cy="813431"/>
            <a:chOff x="1299972" y="3748362"/>
            <a:chExt cx="715161" cy="813431"/>
          </a:xfrm>
        </p:grpSpPr>
        <p:grpSp>
          <p:nvGrpSpPr>
            <p:cNvPr id="26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29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5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8158648" y="196186"/>
            <a:ext cx="35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(2 heads as example)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1686108" y="3614736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2302210" y="3150157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32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210" y="3150157"/>
                <a:ext cx="715161" cy="473591"/>
              </a:xfrm>
              <a:prstGeom prst="rect">
                <a:avLst/>
              </a:prstGeom>
              <a:blipFill>
                <a:blip r:embed="rId6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2405903" y="3599346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1563152" y="314017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34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152" y="3140176"/>
                <a:ext cx="715161" cy="473591"/>
              </a:xfrm>
              <a:prstGeom prst="rect">
                <a:avLst/>
              </a:prstGeom>
              <a:blipFill>
                <a:blip r:embed="rId7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3285327" y="4453151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3263499" y="419036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3962866" y="4176468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3119499" y="361262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3735601" y="314804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39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601" y="3148045"/>
                <a:ext cx="715161" cy="473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3839294" y="359723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3017821" y="313935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41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21" y="3139359"/>
                <a:ext cx="715161" cy="4735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4579489" y="4450220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3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4557661" y="4187433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5257028" y="417353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4413661" y="3609693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5029763" y="314511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46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63" y="3145114"/>
                <a:ext cx="715161" cy="473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5133456" y="3594303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4366448" y="313416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48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448" y="3134165"/>
                <a:ext cx="715161" cy="4735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7924669" y="4416743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0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9218831" y="4413812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1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6171290" y="4424044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2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6491278" y="4418855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3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6149462" y="416125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6848829" y="4147361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7685107" y="5758437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7764336" y="4680273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7582851" y="472809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57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851" y="4728090"/>
                <a:ext cx="715161" cy="4735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7916924" y="5224220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6470270" y="5505727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60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8881649" y="4680273"/>
            <a:ext cx="715161" cy="813431"/>
            <a:chOff x="3154887" y="3748362"/>
            <a:chExt cx="715161" cy="813431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7592632" y="5826841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64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632" y="5826841"/>
                <a:ext cx="715161" cy="4735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6159415" y="4680273"/>
            <a:ext cx="715161" cy="813431"/>
            <a:chOff x="1299972" y="3748362"/>
            <a:chExt cx="715161" cy="813431"/>
          </a:xfrm>
        </p:grpSpPr>
        <p:grpSp>
          <p:nvGrpSpPr>
            <p:cNvPr id="66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69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15"/>
                  <a:stretch>
                    <a:fillRect b="-89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6005462" y="3583517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6621564" y="311893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1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564" y="3118938"/>
                <a:ext cx="715161" cy="473591"/>
              </a:xfrm>
              <a:prstGeom prst="rect">
                <a:avLst/>
              </a:prstGeom>
              <a:blipFill>
                <a:blip r:embed="rId16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6725257" y="3568127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5882506" y="3108957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3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506" y="3108957"/>
                <a:ext cx="715161" cy="473591"/>
              </a:xfrm>
              <a:prstGeom prst="rect">
                <a:avLst/>
              </a:prstGeom>
              <a:blipFill>
                <a:blip r:embed="rId17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7604681" y="4421932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5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7582853" y="4159145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8282220" y="4145249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7438853" y="358140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8054955" y="311682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8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955" y="3116826"/>
                <a:ext cx="715161" cy="47359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8158648" y="356601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7337175" y="310814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0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175" y="3108140"/>
                <a:ext cx="715161" cy="47359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8898843" y="4419001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2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8877015" y="415621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9576382" y="4142318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8733015" y="357847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9349117" y="311389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5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117" y="3113895"/>
                <a:ext cx="715161" cy="4735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9452810" y="356308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8685802" y="310294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7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802" y="3102946"/>
                <a:ext cx="715161" cy="47359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群組 175">
            <a:extLst>
              <a:ext uri="{FF2B5EF4-FFF2-40B4-BE49-F238E27FC236}">
                <a16:creationId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5514635" y="830698"/>
            <a:ext cx="715161" cy="605813"/>
            <a:chOff x="635402" y="1337615"/>
            <a:chExt cx="715161" cy="605813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群組 101">
            <a:extLst>
              <a:ext uri="{FF2B5EF4-FFF2-40B4-BE49-F238E27FC236}">
                <a16:creationId xmlns:a16="http://schemas.microsoft.com/office/drawing/2014/main" id="{DDB94854-EA5E-4CBA-93DE-1752F7B0CD51}"/>
              </a:ext>
            </a:extLst>
          </p:cNvPr>
          <p:cNvGrpSpPr/>
          <p:nvPr/>
        </p:nvGrpSpPr>
        <p:grpSpPr>
          <a:xfrm>
            <a:off x="5514634" y="1496662"/>
            <a:ext cx="715161" cy="605813"/>
            <a:chOff x="635402" y="1337615"/>
            <a:chExt cx="715161" cy="605813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878276E-BCBE-40E7-A80A-1B1DCC1FDE4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群組 111">
            <a:extLst>
              <a:ext uri="{FF2B5EF4-FFF2-40B4-BE49-F238E27FC236}">
                <a16:creationId xmlns:a16="http://schemas.microsoft.com/office/drawing/2014/main" id="{1482EF19-EE9A-4A14-A8A3-7BA998AB1EE4}"/>
              </a:ext>
            </a:extLst>
          </p:cNvPr>
          <p:cNvGrpSpPr/>
          <p:nvPr/>
        </p:nvGrpSpPr>
        <p:grpSpPr>
          <a:xfrm>
            <a:off x="7381176" y="1141762"/>
            <a:ext cx="715161" cy="605813"/>
            <a:chOff x="635402" y="1337615"/>
            <a:chExt cx="715161" cy="605813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84A5889F-39F0-4928-8D07-07BE346B3189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128">
                  <a:extLst>
                    <a:ext uri="{FF2B5EF4-FFF2-40B4-BE49-F238E27FC236}">
                      <a16:creationId xmlns:a16="http://schemas.microsoft.com/office/drawing/2014/main" id="{155CDA8A-7761-408B-93B4-A4B2EE3B3E4C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9" name="文字方塊 128">
                  <a:extLst>
                    <a:ext uri="{FF2B5EF4-FFF2-40B4-BE49-F238E27FC236}">
                      <a16:creationId xmlns:a16="http://schemas.microsoft.com/office/drawing/2014/main" id="{155CDA8A-7761-408B-93B4-A4B2EE3B3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7" name="直線單箭頭接點 129">
            <a:extLst>
              <a:ext uri="{FF2B5EF4-FFF2-40B4-BE49-F238E27FC236}">
                <a16:creationId xmlns:a16="http://schemas.microsoft.com/office/drawing/2014/main" id="{FEC2854F-CBFD-47E3-8C1F-4F74562605BB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6179488" y="1444668"/>
            <a:ext cx="1201688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9E433444-1C21-469F-A073-E6C6E607D9E8}"/>
              </a:ext>
            </a:extLst>
          </p:cNvPr>
          <p:cNvSpPr/>
          <p:nvPr/>
        </p:nvSpPr>
        <p:spPr>
          <a:xfrm>
            <a:off x="5514634" y="734767"/>
            <a:ext cx="664854" cy="1464728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99" name="群組 131">
            <a:extLst>
              <a:ext uri="{FF2B5EF4-FFF2-40B4-BE49-F238E27FC236}">
                <a16:creationId xmlns:a16="http://schemas.microsoft.com/office/drawing/2014/main" id="{042EC140-A9ED-4249-8817-E0359838645F}"/>
              </a:ext>
            </a:extLst>
          </p:cNvPr>
          <p:cNvGrpSpPr/>
          <p:nvPr/>
        </p:nvGrpSpPr>
        <p:grpSpPr>
          <a:xfrm>
            <a:off x="1597825" y="1538587"/>
            <a:ext cx="715161" cy="605813"/>
            <a:chOff x="635402" y="1337615"/>
            <a:chExt cx="715161" cy="605813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4A6DBFC9-33FC-4599-88A5-5915D06F34BD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79">
                  <a:extLst>
                    <a:ext uri="{FF2B5EF4-FFF2-40B4-BE49-F238E27FC236}">
                      <a16:creationId xmlns:a16="http://schemas.microsoft.com/office/drawing/2014/main" id="{F92EA39A-2673-4906-9EA4-A9359A29F970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80" name="文字方塊 179">
                  <a:extLst>
                    <a:ext uri="{FF2B5EF4-FFF2-40B4-BE49-F238E27FC236}">
                      <a16:creationId xmlns:a16="http://schemas.microsoft.com/office/drawing/2014/main" id="{F92EA39A-2673-4906-9EA4-A9359A29F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2" name="文字方塊 6">
            <a:extLst>
              <a:ext uri="{FF2B5EF4-FFF2-40B4-BE49-F238E27FC236}">
                <a16:creationId xmlns:a16="http://schemas.microsoft.com/office/drawing/2014/main" id="{AB53DBF8-9AF0-432E-BD50-E3B75EE0305C}"/>
              </a:ext>
            </a:extLst>
          </p:cNvPr>
          <p:cNvSpPr txBox="1"/>
          <p:nvPr/>
        </p:nvSpPr>
        <p:spPr>
          <a:xfrm>
            <a:off x="2201198" y="1582470"/>
            <a:ext cx="427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C9415197-8472-438D-879E-9BB2713E7CBC}"/>
                  </a:ext>
                </a:extLst>
              </p:cNvPr>
              <p:cNvSpPr/>
              <p:nvPr/>
            </p:nvSpPr>
            <p:spPr>
              <a:xfrm>
                <a:off x="2600785" y="1499657"/>
                <a:ext cx="1415745" cy="710493"/>
              </a:xfrm>
              <a:prstGeom prst="rect">
                <a:avLst/>
              </a:prstGeom>
              <a:gradFill rotWithShape="1">
                <a:gsLst>
                  <a:gs pos="0">
                    <a:srgbClr val="4472C4">
                      <a:lumMod val="110000"/>
                      <a:satMod val="105000"/>
                      <a:tint val="67000"/>
                    </a:srgbClr>
                  </a:gs>
                  <a:gs pos="50000">
                    <a:srgbClr val="4472C4">
                      <a:lumMod val="105000"/>
                      <a:satMod val="103000"/>
                      <a:tint val="73000"/>
                    </a:srgbClr>
                  </a:gs>
                  <a:gs pos="100000">
                    <a:srgbClr val="4472C4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C9415197-8472-438D-879E-9BB2713E7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785" y="1499657"/>
                <a:ext cx="1415745" cy="7104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群組 8">
            <a:extLst>
              <a:ext uri="{FF2B5EF4-FFF2-40B4-BE49-F238E27FC236}">
                <a16:creationId xmlns:a16="http://schemas.microsoft.com/office/drawing/2014/main" id="{903BC6F5-B6F9-45F0-802A-B3574E2BE3B7}"/>
              </a:ext>
            </a:extLst>
          </p:cNvPr>
          <p:cNvGrpSpPr/>
          <p:nvPr/>
        </p:nvGrpSpPr>
        <p:grpSpPr>
          <a:xfrm>
            <a:off x="4000056" y="1246586"/>
            <a:ext cx="715162" cy="1271777"/>
            <a:chOff x="2942081" y="1373762"/>
            <a:chExt cx="715162" cy="1271777"/>
          </a:xfrm>
        </p:grpSpPr>
        <p:grpSp>
          <p:nvGrpSpPr>
            <p:cNvPr id="105" name="群組 180">
              <a:extLst>
                <a:ext uri="{FF2B5EF4-FFF2-40B4-BE49-F238E27FC236}">
                  <a16:creationId xmlns:a16="http://schemas.microsoft.com/office/drawing/2014/main" id="{75696754-E78E-4274-BBD1-CADCBDAB1EBA}"/>
                </a:ext>
              </a:extLst>
            </p:cNvPr>
            <p:cNvGrpSpPr/>
            <p:nvPr/>
          </p:nvGrpSpPr>
          <p:grpSpPr>
            <a:xfrm>
              <a:off x="2942082" y="1373762"/>
              <a:ext cx="715161" cy="605813"/>
              <a:chOff x="635402" y="1337615"/>
              <a:chExt cx="715161" cy="605813"/>
            </a:xfrm>
          </p:grpSpPr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71775892-5E04-4092-B5CC-3572C33690DA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文字方塊 182">
                    <a:extLst>
                      <a:ext uri="{FF2B5EF4-FFF2-40B4-BE49-F238E27FC236}">
                        <a16:creationId xmlns:a16="http://schemas.microsoft.com/office/drawing/2014/main" id="{F992FCBD-7E73-4DD5-A3DB-0B45971751F3}"/>
                      </a:ext>
                    </a:extLst>
                  </p:cNvPr>
                  <p:cNvSpPr txBox="1"/>
                  <p:nvPr/>
                </p:nvSpPr>
                <p:spPr>
                  <a:xfrm>
                    <a:off x="635402" y="1417137"/>
                    <a:ext cx="715161" cy="473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p>
                          </m:sSup>
                        </m:oMath>
                      </m:oMathPara>
                    </a14:m>
                    <a:endParaRPr kumimoji="0" lang="zh-TW" altLang="en-US" sz="2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83" name="文字方塊 182">
                    <a:extLst>
                      <a:ext uri="{FF2B5EF4-FFF2-40B4-BE49-F238E27FC236}">
                        <a16:creationId xmlns:a16="http://schemas.microsoft.com/office/drawing/2014/main" id="{F992FCBD-7E73-4DD5-A3DB-0B4597175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402" y="1417137"/>
                    <a:ext cx="715161" cy="47359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6" name="群組 183">
              <a:extLst>
                <a:ext uri="{FF2B5EF4-FFF2-40B4-BE49-F238E27FC236}">
                  <a16:creationId xmlns:a16="http://schemas.microsoft.com/office/drawing/2014/main" id="{91B1154F-5B4A-41DC-868B-DE80C1786624}"/>
                </a:ext>
              </a:extLst>
            </p:cNvPr>
            <p:cNvGrpSpPr/>
            <p:nvPr/>
          </p:nvGrpSpPr>
          <p:grpSpPr>
            <a:xfrm>
              <a:off x="2942081" y="2039726"/>
              <a:ext cx="715161" cy="605813"/>
              <a:chOff x="635402" y="1337615"/>
              <a:chExt cx="715161" cy="605813"/>
            </a:xfrm>
          </p:grpSpPr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DEDA2056-72C7-4AC3-9C8E-0362F6ADED28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文字方塊 185">
                    <a:extLst>
                      <a:ext uri="{FF2B5EF4-FFF2-40B4-BE49-F238E27FC236}">
                        <a16:creationId xmlns:a16="http://schemas.microsoft.com/office/drawing/2014/main" id="{1527409F-BFAA-4D86-BCC8-5B6EC320B76E}"/>
                      </a:ext>
                    </a:extLst>
                  </p:cNvPr>
                  <p:cNvSpPr txBox="1"/>
                  <p:nvPr/>
                </p:nvSpPr>
                <p:spPr>
                  <a:xfrm>
                    <a:off x="635402" y="1417137"/>
                    <a:ext cx="715161" cy="473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p>
                          </m:sSup>
                        </m:oMath>
                      </m:oMathPara>
                    </a14:m>
                    <a:endParaRPr kumimoji="0" lang="zh-TW" altLang="en-US" sz="2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86" name="文字方塊 185">
                    <a:extLst>
                      <a:ext uri="{FF2B5EF4-FFF2-40B4-BE49-F238E27FC236}">
                        <a16:creationId xmlns:a16="http://schemas.microsoft.com/office/drawing/2014/main" id="{1527409F-BFAA-4D86-BCC8-5B6EC320B7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402" y="1417137"/>
                    <a:ext cx="715161" cy="473591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11" name="矩形 110">
            <a:extLst>
              <a:ext uri="{FF2B5EF4-FFF2-40B4-BE49-F238E27FC236}">
                <a16:creationId xmlns:a16="http://schemas.microsoft.com/office/drawing/2014/main" id="{10F74109-C27C-410E-9CCF-02A94A0B38E5}"/>
              </a:ext>
            </a:extLst>
          </p:cNvPr>
          <p:cNvSpPr/>
          <p:nvPr/>
        </p:nvSpPr>
        <p:spPr>
          <a:xfrm>
            <a:off x="1384276" y="1034238"/>
            <a:ext cx="3470446" cy="1663061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85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2" grpId="0"/>
      <p:bldP spid="103" grpId="0" animBg="1"/>
      <p:bldP spid="1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——Positional Encoding </a:t>
            </a:r>
          </a:p>
        </p:txBody>
      </p:sp>
      <p:sp>
        <p:nvSpPr>
          <p:cNvPr id="3" name="矩形 2"/>
          <p:cNvSpPr/>
          <p:nvPr/>
        </p:nvSpPr>
        <p:spPr>
          <a:xfrm>
            <a:off x="839679" y="836825"/>
            <a:ext cx="57594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zh-CN" altLang="en-US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的机票</a:t>
            </a:r>
          </a:p>
          <a:p>
            <a:r>
              <a:rPr lang="zh-CN" altLang="en-US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zh-CN" altLang="en-US" b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的机票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0" y="1620637"/>
            <a:ext cx="5588876" cy="307327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451844" y="836825"/>
            <a:ext cx="4453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绝对位置编码，每个位置一个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6451844" y="12576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相对位置编码</a:t>
            </a:r>
          </a:p>
        </p:txBody>
      </p:sp>
      <p:pic>
        <p:nvPicPr>
          <p:cNvPr id="174" name="图片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760" y="1789386"/>
            <a:ext cx="3687759" cy="248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7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68278" y="831341"/>
            <a:ext cx="983357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6600"/>
                </a:solidFill>
              </a:rPr>
              <a:t>注意力算子</a:t>
            </a:r>
            <a:r>
              <a:rPr lang="zh-CN" altLang="en-US"/>
              <a:t>达到的目的是</a:t>
            </a:r>
            <a:r>
              <a:rPr lang="zh-CN" altLang="en-US" b="1">
                <a:solidFill>
                  <a:srgbClr val="FF6600"/>
                </a:solidFill>
              </a:rPr>
              <a:t>基于查询向量对一组表征信息进行聚合</a:t>
            </a:r>
            <a:r>
              <a:rPr lang="zh-CN" altLang="en-US"/>
              <a:t>。回到建模依赖关系的问题</a:t>
            </a:r>
            <a:r>
              <a:rPr lang="zh-CN" altLang="en-US"/>
              <a:t>上</a:t>
            </a:r>
            <a:r>
              <a:rPr lang="zh-CN" altLang="en-US" smtClean="0"/>
              <a:t>。</a:t>
            </a:r>
            <a:r>
              <a:rPr lang="zh-CN" altLang="en-US" b="1" smtClean="0">
                <a:solidFill>
                  <a:srgbClr val="FF6600"/>
                </a:solidFill>
              </a:rPr>
              <a:t>既</a:t>
            </a:r>
            <a:r>
              <a:rPr lang="zh-CN" altLang="en-US" b="1">
                <a:solidFill>
                  <a:srgbClr val="FF6600"/>
                </a:solidFill>
              </a:rPr>
              <a:t>然每个词都可能对其他词产生依赖，那我们让每个词都用注意力算子从其他词那里聚合信息不就好了嘛！这便是自注意力 </a:t>
            </a:r>
            <a:r>
              <a:rPr lang="en-US" altLang="zh-CN" b="1">
                <a:solidFill>
                  <a:srgbClr val="FF6600"/>
                </a:solidFill>
              </a:rPr>
              <a:t>(Self-Attention) </a:t>
            </a:r>
            <a:r>
              <a:rPr lang="zh-CN" altLang="en-US" b="1">
                <a:solidFill>
                  <a:srgbClr val="FF6600"/>
                </a:solidFill>
              </a:rPr>
              <a:t>的动</a:t>
            </a:r>
            <a:r>
              <a:rPr lang="zh-CN" altLang="en-US" b="1">
                <a:solidFill>
                  <a:srgbClr val="FF6600"/>
                </a:solidFill>
              </a:rPr>
              <a:t>机</a:t>
            </a:r>
            <a:r>
              <a:rPr lang="zh-CN" altLang="en-US" b="1" smtClean="0">
                <a:solidFill>
                  <a:srgbClr val="FF6600"/>
                </a:solidFill>
              </a:rPr>
              <a:t>。</a:t>
            </a:r>
            <a:endParaRPr lang="en-US" altLang="zh-CN" b="1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对</a:t>
            </a:r>
            <a:r>
              <a:rPr lang="zh-CN" altLang="en-US"/>
              <a:t>于第 </a:t>
            </a:r>
            <a:r>
              <a:rPr lang="en-US" altLang="zh-CN"/>
              <a:t>i </a:t>
            </a:r>
            <a:r>
              <a:rPr lang="zh-CN" altLang="en-US"/>
              <a:t>个词，我们可以根据其</a:t>
            </a:r>
            <a:r>
              <a:rPr lang="zh-CN" altLang="en-US" b="1">
                <a:solidFill>
                  <a:srgbClr val="FF6600"/>
                </a:solidFill>
              </a:rPr>
              <a:t>词向量 </a:t>
            </a:r>
            <a:r>
              <a:rPr lang="en-US" altLang="zh-CN" b="1">
                <a:solidFill>
                  <a:srgbClr val="FF6600"/>
                </a:solidFill>
              </a:rPr>
              <a:t>x{i} </a:t>
            </a:r>
            <a:r>
              <a:rPr lang="zh-CN" altLang="en-US"/>
              <a:t>算出其对应的</a:t>
            </a:r>
            <a:r>
              <a:rPr lang="zh-CN" altLang="en-US" b="1">
                <a:solidFill>
                  <a:srgbClr val="FF6600"/>
                </a:solidFill>
              </a:rPr>
              <a:t>查询</a:t>
            </a:r>
            <a:r>
              <a:rPr lang="zh-CN" altLang="en-US" b="1">
                <a:solidFill>
                  <a:srgbClr val="FF6600"/>
                </a:solidFill>
              </a:rPr>
              <a:t>向</a:t>
            </a:r>
            <a:r>
              <a:rPr lang="zh-CN" altLang="en-US" b="1" smtClean="0">
                <a:solidFill>
                  <a:srgbClr val="FF6600"/>
                </a:solidFill>
              </a:rPr>
              <a:t>量</a:t>
            </a:r>
            <a:r>
              <a:rPr lang="en-US" altLang="zh-CN" b="1" smtClean="0">
                <a:solidFill>
                  <a:srgbClr val="FF6600"/>
                </a:solidFill>
              </a:rPr>
              <a:t>Q</a:t>
            </a:r>
            <a:r>
              <a:rPr lang="zh-CN" altLang="en-US" b="1" smtClean="0">
                <a:solidFill>
                  <a:srgbClr val="FF6600"/>
                </a:solidFill>
              </a:rPr>
              <a:t>、</a:t>
            </a:r>
            <a:r>
              <a:rPr lang="zh-CN" altLang="en-US" b="1">
                <a:solidFill>
                  <a:srgbClr val="FF6600"/>
                </a:solidFill>
              </a:rPr>
              <a:t>地址</a:t>
            </a:r>
            <a:r>
              <a:rPr lang="zh-CN" altLang="en-US" b="1">
                <a:solidFill>
                  <a:srgbClr val="FF6600"/>
                </a:solidFill>
              </a:rPr>
              <a:t>向</a:t>
            </a:r>
            <a:r>
              <a:rPr lang="zh-CN" altLang="en-US" b="1" smtClean="0">
                <a:solidFill>
                  <a:srgbClr val="FF6600"/>
                </a:solidFill>
              </a:rPr>
              <a:t>量</a:t>
            </a:r>
            <a:r>
              <a:rPr lang="en-US" altLang="zh-CN" b="1" smtClean="0">
                <a:solidFill>
                  <a:srgbClr val="FF6600"/>
                </a:solidFill>
              </a:rPr>
              <a:t>K</a:t>
            </a:r>
            <a:r>
              <a:rPr lang="zh-CN" altLang="en-US" smtClean="0"/>
              <a:t>以</a:t>
            </a:r>
            <a:r>
              <a:rPr lang="zh-CN" altLang="en-US"/>
              <a:t>及</a:t>
            </a:r>
            <a:r>
              <a:rPr lang="zh-CN" altLang="en-US" b="1">
                <a:solidFill>
                  <a:srgbClr val="FF6600"/>
                </a:solidFill>
              </a:rPr>
              <a:t>内容</a:t>
            </a:r>
            <a:r>
              <a:rPr lang="zh-CN" altLang="en-US" b="1">
                <a:solidFill>
                  <a:srgbClr val="FF6600"/>
                </a:solidFill>
              </a:rPr>
              <a:t>向</a:t>
            </a:r>
            <a:r>
              <a:rPr lang="zh-CN" altLang="en-US" b="1" smtClean="0">
                <a:solidFill>
                  <a:srgbClr val="FF6600"/>
                </a:solidFill>
              </a:rPr>
              <a:t>量</a:t>
            </a:r>
            <a:r>
              <a:rPr lang="en-US" altLang="zh-CN" b="1" smtClean="0">
                <a:solidFill>
                  <a:srgbClr val="FF6600"/>
                </a:solidFill>
              </a:rPr>
              <a:t>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在进行表征聚合时，</a:t>
            </a:r>
            <a:r>
              <a:rPr lang="en-US" altLang="zh-CN" b="1">
                <a:solidFill>
                  <a:srgbClr val="FF6600"/>
                </a:solidFill>
              </a:rPr>
              <a:t>q </a:t>
            </a:r>
            <a:r>
              <a:rPr lang="zh-CN" altLang="en-US" b="1">
                <a:solidFill>
                  <a:srgbClr val="FF6600"/>
                </a:solidFill>
              </a:rPr>
              <a:t>来自要求表征的词</a:t>
            </a:r>
            <a:r>
              <a:rPr lang="zh-CN" altLang="en-US"/>
              <a:t>，</a:t>
            </a:r>
            <a:r>
              <a:rPr lang="en-US" altLang="zh-CN" b="1">
                <a:solidFill>
                  <a:srgbClr val="FF6600"/>
                </a:solidFill>
              </a:rPr>
              <a:t>k </a:t>
            </a:r>
            <a:r>
              <a:rPr lang="zh-CN" altLang="en-US" b="1">
                <a:solidFill>
                  <a:srgbClr val="FF6600"/>
                </a:solidFill>
              </a:rPr>
              <a:t>和 </a:t>
            </a:r>
            <a:r>
              <a:rPr lang="en-US" altLang="zh-CN" b="1">
                <a:solidFill>
                  <a:srgbClr val="FF6600"/>
                </a:solidFill>
              </a:rPr>
              <a:t>v </a:t>
            </a:r>
            <a:r>
              <a:rPr lang="zh-CN" altLang="en-US" b="1">
                <a:solidFill>
                  <a:srgbClr val="FF6600"/>
                </a:solidFill>
              </a:rPr>
              <a:t>来自所有词 </a:t>
            </a:r>
            <a:r>
              <a:rPr lang="en-US" altLang="zh-CN" b="1">
                <a:solidFill>
                  <a:srgbClr val="FF6600"/>
                </a:solidFill>
              </a:rPr>
              <a:t>(</a:t>
            </a:r>
            <a:r>
              <a:rPr lang="zh-CN" altLang="en-US" b="1">
                <a:solidFill>
                  <a:srgbClr val="FF6600"/>
                </a:solidFill>
              </a:rPr>
              <a:t>包括要求表征的词本身</a:t>
            </a:r>
            <a:r>
              <a:rPr lang="en-US" altLang="zh-CN" b="1">
                <a:solidFill>
                  <a:srgbClr val="FF6600"/>
                </a:solidFill>
              </a:rPr>
              <a:t>)</a:t>
            </a:r>
            <a:r>
              <a:rPr lang="zh-CN" altLang="en-US"/>
              <a:t>。</a:t>
            </a:r>
            <a:r>
              <a:rPr lang="en-US" altLang="zh-CN"/>
              <a:t>"</a:t>
            </a:r>
            <a:r>
              <a:rPr lang="zh-CN" altLang="en-US" b="1"/>
              <a:t>自注意力 </a:t>
            </a:r>
            <a:r>
              <a:rPr lang="en-US" altLang="zh-CN" b="1"/>
              <a:t>(Self-Attention)" </a:t>
            </a:r>
            <a:r>
              <a:rPr lang="zh-CN" altLang="en-US" b="1"/>
              <a:t>中之所以有 </a:t>
            </a:r>
            <a:r>
              <a:rPr lang="en-US" altLang="zh-CN" b="1"/>
              <a:t>"</a:t>
            </a:r>
            <a:r>
              <a:rPr lang="zh-CN" altLang="en-US" b="1"/>
              <a:t>自 </a:t>
            </a:r>
            <a:r>
              <a:rPr lang="en-US" altLang="zh-CN" b="1"/>
              <a:t>(Self)"</a:t>
            </a:r>
            <a:r>
              <a:rPr lang="zh-CN" altLang="en-US" b="1"/>
              <a:t>，是因为</a:t>
            </a:r>
            <a:r>
              <a:rPr lang="zh-CN" altLang="en-US">
                <a:solidFill>
                  <a:srgbClr val="FF6600"/>
                </a:solidFill>
              </a:rPr>
              <a:t>查询、地址和内容的角色均来自同一个序</a:t>
            </a:r>
            <a:r>
              <a:rPr lang="zh-CN" altLang="en-US">
                <a:solidFill>
                  <a:srgbClr val="FF6600"/>
                </a:solidFill>
              </a:rPr>
              <a:t>列</a:t>
            </a:r>
            <a:r>
              <a:rPr lang="zh-CN" altLang="en-US" smtClean="0">
                <a:solidFill>
                  <a:srgbClr val="FF6600"/>
                </a:solidFill>
              </a:rPr>
              <a:t>。</a:t>
            </a:r>
            <a:endParaRPr lang="en-US" altLang="zh-CN" smtClean="0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自注意力算子的引入解决了循环神经网络的两个问题：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u="sng"/>
              <a:t>第 </a:t>
            </a:r>
            <a:r>
              <a:rPr lang="en-US" altLang="zh-CN" u="sng"/>
              <a:t>i </a:t>
            </a:r>
            <a:r>
              <a:rPr lang="zh-CN" altLang="en-US" u="sng"/>
              <a:t>个词表征 </a:t>
            </a:r>
            <a:r>
              <a:rPr lang="en-US" altLang="zh-CN" u="sng"/>
              <a:t>h{i} </a:t>
            </a:r>
            <a:r>
              <a:rPr lang="zh-CN" altLang="en-US" u="sng"/>
              <a:t>的构建可以同时基于双向的语境；</a:t>
            </a:r>
            <a:endParaRPr lang="en-US" altLang="zh-CN" u="sng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u="sng"/>
              <a:t>词间不管依赖距离多长，都只间隔了一次运算操</a:t>
            </a:r>
            <a:r>
              <a:rPr lang="zh-CN" altLang="en-US" u="sng"/>
              <a:t>作</a:t>
            </a:r>
            <a:r>
              <a:rPr lang="zh-CN" altLang="en-US" u="sng" smtClean="0"/>
              <a:t>。</a:t>
            </a:r>
            <a:endParaRPr lang="en-US" altLang="zh-CN" smtClean="0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自注意力算子会引入新的</a:t>
            </a:r>
            <a:r>
              <a:rPr lang="zh-CN" altLang="en-US"/>
              <a:t>问</a:t>
            </a:r>
            <a:r>
              <a:rPr lang="zh-CN" altLang="en-US" smtClean="0"/>
              <a:t>题</a:t>
            </a:r>
            <a:r>
              <a:rPr lang="en-US" altLang="zh-CN"/>
              <a:t>——</a:t>
            </a:r>
            <a:r>
              <a:rPr lang="zh-CN" altLang="en-US" b="1" u="sng" smtClean="0">
                <a:solidFill>
                  <a:srgbClr val="FF6600"/>
                </a:solidFill>
              </a:rPr>
              <a:t>词</a:t>
            </a:r>
            <a:r>
              <a:rPr lang="zh-CN" altLang="en-US" b="1" u="sng">
                <a:solidFill>
                  <a:srgbClr val="FF6600"/>
                </a:solidFill>
              </a:rPr>
              <a:t>的相对位置的信息被丢</a:t>
            </a:r>
            <a:r>
              <a:rPr lang="zh-CN" altLang="en-US" b="1" u="sng">
                <a:solidFill>
                  <a:srgbClr val="FF6600"/>
                </a:solidFill>
              </a:rPr>
              <a:t>弃</a:t>
            </a:r>
            <a:r>
              <a:rPr lang="zh-CN" altLang="en-US" b="1" u="sng" smtClean="0">
                <a:solidFill>
                  <a:srgbClr val="FF6600"/>
                </a:solidFill>
              </a:rPr>
              <a:t>了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例如：</a:t>
            </a:r>
            <a:r>
              <a:rPr lang="en-US" altLang="zh-CN" smtClean="0"/>
              <a:t>["</a:t>
            </a:r>
            <a:r>
              <a:rPr lang="zh-CN" altLang="en-US"/>
              <a:t>我</a:t>
            </a:r>
            <a:r>
              <a:rPr lang="en-US" altLang="zh-CN"/>
              <a:t>1", "</a:t>
            </a:r>
            <a:r>
              <a:rPr lang="zh-CN" altLang="en-US"/>
              <a:t>今天</a:t>
            </a:r>
            <a:r>
              <a:rPr lang="en-US" altLang="zh-CN"/>
              <a:t>2", "</a:t>
            </a:r>
            <a:r>
              <a:rPr lang="zh-CN" altLang="en-US"/>
              <a:t>很</a:t>
            </a:r>
            <a:r>
              <a:rPr lang="en-US" altLang="zh-CN"/>
              <a:t>3", “</a:t>
            </a:r>
            <a:r>
              <a:rPr lang="zh-CN" altLang="en-US"/>
              <a:t>开心</a:t>
            </a:r>
            <a:r>
              <a:rPr lang="en-US" altLang="zh-CN"/>
              <a:t>4”, “&lt;</a:t>
            </a:r>
            <a:r>
              <a:rPr lang="zh-CN" altLang="en-US"/>
              <a:t>逗号</a:t>
            </a:r>
            <a:r>
              <a:rPr lang="en-US" altLang="zh-CN"/>
              <a:t>&gt;5”, “</a:t>
            </a:r>
            <a:r>
              <a:rPr lang="zh-CN" altLang="en-US"/>
              <a:t>因为</a:t>
            </a:r>
            <a:r>
              <a:rPr lang="en-US" altLang="zh-CN"/>
              <a:t>6”, “</a:t>
            </a:r>
            <a:r>
              <a:rPr lang="zh-CN" altLang="en-US"/>
              <a:t>我</a:t>
            </a:r>
            <a:r>
              <a:rPr lang="en-US" altLang="zh-CN"/>
              <a:t>7”, “</a:t>
            </a:r>
            <a:r>
              <a:rPr lang="zh-CN" altLang="en-US"/>
              <a:t>中</a:t>
            </a:r>
            <a:r>
              <a:rPr lang="en-US" altLang="zh-CN"/>
              <a:t>8”, “</a:t>
            </a:r>
            <a:r>
              <a:rPr lang="zh-CN" altLang="en-US"/>
              <a:t>了</a:t>
            </a:r>
            <a:r>
              <a:rPr lang="en-US" altLang="zh-CN"/>
              <a:t>9”, “</a:t>
            </a:r>
            <a:r>
              <a:rPr lang="zh-CN" altLang="en-US"/>
              <a:t>彩票</a:t>
            </a:r>
            <a:r>
              <a:rPr lang="en-US" altLang="zh-CN"/>
              <a:t>10”]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解</a:t>
            </a:r>
            <a:r>
              <a:rPr lang="zh-CN" altLang="en-US"/>
              <a:t>决这个问题的方法是</a:t>
            </a:r>
            <a:r>
              <a:rPr lang="zh-CN" altLang="en-US" b="1" u="sng">
                <a:solidFill>
                  <a:srgbClr val="FF6600"/>
                </a:solidFill>
              </a:rPr>
              <a:t>将位置作为词表征的一部分一并输入模</a:t>
            </a:r>
            <a:r>
              <a:rPr lang="zh-CN" altLang="en-US" b="1" u="sng">
                <a:solidFill>
                  <a:srgbClr val="FF6600"/>
                </a:solidFill>
              </a:rPr>
              <a:t>型</a:t>
            </a:r>
            <a:r>
              <a:rPr lang="zh-CN" altLang="en-US" b="1" smtClean="0"/>
              <a:t>。</a:t>
            </a:r>
            <a:endParaRPr lang="en-US" altLang="zh-CN" b="1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mtClean="0"/>
              <a:t>Transformer </a:t>
            </a:r>
            <a:r>
              <a:rPr lang="zh-CN" altLang="en-US"/>
              <a:t>采用的是简单粗暴的加</a:t>
            </a:r>
            <a:r>
              <a:rPr lang="zh-CN" altLang="en-US"/>
              <a:t>法</a:t>
            </a:r>
            <a:r>
              <a:rPr lang="zh-CN" altLang="en-US" smtClean="0"/>
              <a:t>：</a:t>
            </a:r>
            <a:r>
              <a:rPr lang="en-US" altLang="zh-CN" smtClean="0"/>
              <a:t>“</a:t>
            </a:r>
            <a:r>
              <a:rPr lang="zh-CN" altLang="en-US" smtClean="0"/>
              <a:t>我 </a:t>
            </a:r>
            <a:r>
              <a:rPr lang="en-US" altLang="zh-CN" smtClean="0"/>
              <a:t>1” </a:t>
            </a:r>
            <a:r>
              <a:rPr lang="zh-CN" altLang="en-US"/>
              <a:t>和「我 </a:t>
            </a:r>
            <a:r>
              <a:rPr lang="en-US" altLang="zh-CN"/>
              <a:t>7</a:t>
            </a:r>
            <a:r>
              <a:rPr lang="zh-CN" altLang="en-US"/>
              <a:t>」的表征分</a:t>
            </a:r>
            <a:r>
              <a:rPr lang="zh-CN" altLang="en-US"/>
              <a:t>别</a:t>
            </a:r>
            <a:r>
              <a:rPr lang="zh-CN" altLang="en-US" smtClean="0"/>
              <a:t>为</a:t>
            </a:r>
            <a:r>
              <a:rPr lang="en-US" altLang="zh-CN"/>
              <a:t>,</a:t>
            </a:r>
            <a:endParaRPr lang="en-US" altLang="zh-CN" smtClean="0">
              <a:solidFill>
                <a:srgbClr val="FF6600"/>
              </a:solidFill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Positional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Encoding </a:t>
            </a:r>
            <a:endParaRPr kumimoji="1" lang="en-US" altLang="zh-CN" sz="280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53" y="1960867"/>
            <a:ext cx="2104696" cy="2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1" y="5202616"/>
            <a:ext cx="1466850" cy="8191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045868" y="5170520"/>
            <a:ext cx="75327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其中 </a:t>
            </a:r>
            <a:r>
              <a:rPr lang="en-US" altLang="zh-CN"/>
              <a:t>p1 </a:t>
            </a:r>
            <a:r>
              <a:rPr lang="zh-CN" altLang="en-US"/>
              <a:t>和 </a:t>
            </a:r>
            <a:r>
              <a:rPr lang="en-US" altLang="zh-CN"/>
              <a:t>p7 </a:t>
            </a:r>
            <a:r>
              <a:rPr lang="zh-CN" altLang="en-US"/>
              <a:t>是位置 </a:t>
            </a:r>
            <a:r>
              <a:rPr lang="en-US" altLang="zh-CN"/>
              <a:t>1 </a:t>
            </a:r>
            <a:r>
              <a:rPr lang="zh-CN" altLang="en-US"/>
              <a:t>和 </a:t>
            </a:r>
            <a:r>
              <a:rPr lang="en-US" altLang="zh-CN"/>
              <a:t>7 </a:t>
            </a:r>
            <a:r>
              <a:rPr lang="zh-CN" altLang="en-US"/>
              <a:t>对应的位置编码 </a:t>
            </a:r>
            <a:r>
              <a:rPr lang="en-US" altLang="zh-CN"/>
              <a:t>(Position Embedding</a:t>
            </a:r>
            <a:r>
              <a:rPr lang="en-US" altLang="zh-CN"/>
              <a:t>)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6600"/>
                </a:solidFill>
              </a:rPr>
              <a:t>在</a:t>
            </a:r>
            <a:r>
              <a:rPr lang="en-US" altLang="zh-CN" b="1">
                <a:solidFill>
                  <a:srgbClr val="FF6600"/>
                </a:solidFill>
              </a:rPr>
              <a:t>RNN</a:t>
            </a:r>
            <a:r>
              <a:rPr lang="zh-CN" altLang="en-US" b="1">
                <a:solidFill>
                  <a:srgbClr val="FF6600"/>
                </a:solidFill>
              </a:rPr>
              <a:t>里</a:t>
            </a:r>
            <a:r>
              <a:rPr lang="zh-CN" altLang="en-US" b="1">
                <a:solidFill>
                  <a:srgbClr val="FF6600"/>
                </a:solidFill>
              </a:rPr>
              <a:t>，</a:t>
            </a:r>
            <a:r>
              <a:rPr lang="zh-CN" altLang="en-US" b="1">
                <a:solidFill>
                  <a:srgbClr val="FF6600"/>
                </a:solidFill>
              </a:rPr>
              <a:t>相对位置决定了计算的顺</a:t>
            </a:r>
            <a:r>
              <a:rPr lang="zh-CN" altLang="en-US" b="1">
                <a:solidFill>
                  <a:srgbClr val="FF6600"/>
                </a:solidFill>
              </a:rPr>
              <a:t>序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smtClean="0">
                <a:solidFill>
                  <a:srgbClr val="FF6600"/>
                </a:solidFill>
              </a:rPr>
              <a:t>在 </a:t>
            </a:r>
            <a:r>
              <a:rPr lang="en-US" altLang="zh-CN" b="1">
                <a:solidFill>
                  <a:srgbClr val="FF6600"/>
                </a:solidFill>
              </a:rPr>
              <a:t>Transformer </a:t>
            </a:r>
            <a:r>
              <a:rPr lang="zh-CN" altLang="en-US" b="1" smtClean="0">
                <a:solidFill>
                  <a:srgbClr val="FF6600"/>
                </a:solidFill>
              </a:rPr>
              <a:t>里</a:t>
            </a:r>
            <a:r>
              <a:rPr lang="zh-CN" altLang="en-US" b="1">
                <a:solidFill>
                  <a:srgbClr val="FF6600"/>
                </a:solidFill>
              </a:rPr>
              <a:t>，</a:t>
            </a:r>
            <a:r>
              <a:rPr lang="zh-CN" altLang="en-US" b="1" smtClean="0">
                <a:solidFill>
                  <a:srgbClr val="FF6600"/>
                </a:solidFill>
              </a:rPr>
              <a:t>相</a:t>
            </a:r>
            <a:r>
              <a:rPr lang="zh-CN" altLang="en-US" b="1">
                <a:solidFill>
                  <a:srgbClr val="FF6600"/>
                </a:solidFill>
              </a:rPr>
              <a:t>对位置</a:t>
            </a:r>
            <a:r>
              <a:rPr lang="zh-CN" altLang="en-US" b="1" smtClean="0">
                <a:solidFill>
                  <a:srgbClr val="FF6600"/>
                </a:solidFill>
              </a:rPr>
              <a:t>则是</a:t>
            </a:r>
            <a:r>
              <a:rPr lang="zh-CN" altLang="en-US" b="1">
                <a:solidFill>
                  <a:srgbClr val="FF6600"/>
                </a:solidFill>
              </a:rPr>
              <a:t>决定了词的表征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79241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EB1B265-B010-AA48-8B3A-D44A0453B207}"/>
              </a:ext>
            </a:extLst>
          </p:cNvPr>
          <p:cNvSpPr txBox="1">
            <a:spLocks/>
          </p:cNvSpPr>
          <p:nvPr/>
        </p:nvSpPr>
        <p:spPr>
          <a:xfrm>
            <a:off x="499534" y="127553"/>
            <a:ext cx="5266267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kumimoji="1" lang="zh-CN" altLang="en-US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什么是语言表征学习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DC4C2D76-A911-AA40-9825-3AE261079C39}"/>
              </a:ext>
            </a:extLst>
          </p:cNvPr>
          <p:cNvSpPr>
            <a:spLocks noGrp="1"/>
          </p:cNvSpPr>
          <p:nvPr/>
        </p:nvSpPr>
        <p:spPr>
          <a:xfrm>
            <a:off x="2898407" y="617364"/>
            <a:ext cx="5725262" cy="524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怎么确定 </a:t>
            </a:r>
            <a:r>
              <a:rPr lang="en-US" altLang="zh-CN" dirty="0"/>
              <a:t>(</a:t>
            </a:r>
            <a:r>
              <a:rPr lang="zh-CN" altLang="en-US" dirty="0"/>
              <a:t>输入→输出</a:t>
            </a:r>
            <a:r>
              <a:rPr lang="en-US" altLang="zh-CN" dirty="0"/>
              <a:t>) </a:t>
            </a:r>
            <a:r>
              <a:rPr lang="zh-CN" altLang="en-US" dirty="0"/>
              <a:t>对，即模型的预测任务</a:t>
            </a:r>
            <a:endParaRPr lang="en-US" altLang="zh-CN" dirty="0"/>
          </a:p>
          <a:p>
            <a:r>
              <a:rPr lang="zh-CN" altLang="en-US" dirty="0"/>
              <a:t>这个模型怎么设计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0017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6.Transformer</a:t>
            </a:r>
            <a:endParaRPr kumimoji="1" lang="en-US" altLang="zh-CN" sz="280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7120" r="18379"/>
          <a:stretch/>
        </p:blipFill>
        <p:spPr>
          <a:xfrm>
            <a:off x="0" y="834936"/>
            <a:ext cx="4291264" cy="5608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1165" r="4140"/>
          <a:stretch/>
        </p:blipFill>
        <p:spPr>
          <a:xfrm>
            <a:off x="4422228" y="1006081"/>
            <a:ext cx="6850117" cy="526623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381151" y="534669"/>
            <a:ext cx="430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hlinkClick r:id="rId5"/>
              </a:rPr>
              <a:t>https://www.bilibili.com/video/av58239477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59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Contextual Word Embedding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47562" y="845494"/>
            <a:ext cx="575945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问</a:t>
            </a:r>
            <a:r>
              <a:rPr lang="zh-CN" altLang="en-US" smtClean="0"/>
              <a:t>题：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mtClean="0"/>
              <a:t>Word </a:t>
            </a:r>
            <a:r>
              <a:rPr lang="en-US" altLang="zh-CN"/>
              <a:t>Embedding </a:t>
            </a:r>
            <a:r>
              <a:rPr lang="zh-CN" altLang="en-US"/>
              <a:t>无上</a:t>
            </a:r>
            <a:r>
              <a:rPr lang="zh-CN" altLang="en-US"/>
              <a:t>下</a:t>
            </a:r>
            <a:r>
              <a:rPr lang="zh-CN" altLang="en-US" smtClean="0"/>
              <a:t>文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监</a:t>
            </a:r>
            <a:r>
              <a:rPr lang="zh-CN" altLang="en-US"/>
              <a:t>督数据</a:t>
            </a:r>
            <a:r>
              <a:rPr lang="zh-CN" altLang="en-US"/>
              <a:t>太</a:t>
            </a:r>
            <a:r>
              <a:rPr lang="zh-CN" altLang="en-US" smtClean="0"/>
              <a:t>少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解</a:t>
            </a:r>
            <a:r>
              <a:rPr lang="zh-CN" altLang="en-US"/>
              <a:t>决方法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Contextual </a:t>
            </a:r>
            <a:r>
              <a:rPr lang="en-US" altLang="zh-CN"/>
              <a:t>Word </a:t>
            </a:r>
            <a:r>
              <a:rPr lang="en-US" altLang="zh-CN" smtClean="0"/>
              <a:t>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无</a:t>
            </a:r>
            <a:r>
              <a:rPr lang="zh-CN" altLang="en-US"/>
              <a:t>监</a:t>
            </a:r>
            <a:r>
              <a:rPr lang="zh-CN" altLang="en-US" smtClean="0"/>
              <a:t>督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考</a:t>
            </a:r>
            <a:r>
              <a:rPr lang="zh-CN" altLang="en-US"/>
              <a:t>虑上下文的</a:t>
            </a:r>
            <a:r>
              <a:rPr lang="en-US" altLang="zh-CN"/>
              <a:t>Embedding</a:t>
            </a:r>
            <a:endParaRPr lang="zh-CN" altLang="en-US"/>
          </a:p>
        </p:txBody>
      </p:sp>
      <p:pic>
        <p:nvPicPr>
          <p:cNvPr id="9" name="Picture 6" descr="ãELMOãçåçæå°çµæ">
            <a:extLst>
              <a:ext uri="{FF2B5EF4-FFF2-40B4-BE49-F238E27FC236}">
                <a16:creationId xmlns:a16="http://schemas.microsoft.com/office/drawing/2014/main" id="{D2668F51-32C7-469C-BC89-7DF3035EF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93" y="5108809"/>
            <a:ext cx="1024758" cy="102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653" y="3578371"/>
            <a:ext cx="2561992" cy="256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ãErnie pngãçåçæå°çµæ">
            <a:extLst>
              <a:ext uri="{FF2B5EF4-FFF2-40B4-BE49-F238E27FC236}">
                <a16:creationId xmlns:a16="http://schemas.microsoft.com/office/drawing/2014/main" id="{A382E772-AD9B-4AB4-B4E8-E98F1ED71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96" y="3370098"/>
            <a:ext cx="2763469" cy="276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ç¸éåç">
            <a:extLst>
              <a:ext uri="{FF2B5EF4-FFF2-40B4-BE49-F238E27FC236}">
                <a16:creationId xmlns:a16="http://schemas.microsoft.com/office/drawing/2014/main" id="{A3A2D684-8C9C-4C5A-94F3-57A2226EE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477" y="1627501"/>
            <a:ext cx="4874269" cy="450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86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E</a:t>
            </a:r>
            <a:r>
              <a:rPr kumimoji="1"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mbeddings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anguage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(ELMO)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447" y="78262"/>
            <a:ext cx="931581" cy="9315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70180" y="834936"/>
            <a:ext cx="2771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多层双向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000" b="1" smtClean="0">
                <a:latin typeface="Roboto-Regular"/>
                <a:ea typeface="黑体" panose="02010609060101010101" pitchFamily="49" charset="-122"/>
              </a:rPr>
              <a:t>LSTM</a:t>
            </a:r>
            <a:r>
              <a:rPr lang="zh-CN" altLang="en-US" sz="2000" b="1" smtClean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000" b="1">
                <a:latin typeface="Roboto-Regular"/>
                <a:ea typeface="黑体" panose="02010609060101010101" pitchFamily="49" charset="-122"/>
              </a:rPr>
              <a:t>NNLM</a:t>
            </a:r>
            <a:endParaRPr lang="zh-CN" altLang="en-US" sz="2000" b="1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B196718-0152-4116-A054-C95741A20986}"/>
              </a:ext>
            </a:extLst>
          </p:cNvPr>
          <p:cNvSpPr/>
          <p:nvPr/>
        </p:nvSpPr>
        <p:spPr>
          <a:xfrm>
            <a:off x="625891" y="4951412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FF570A1-BCF4-47CF-A87F-1D33591FF4B2}"/>
              </a:ext>
            </a:extLst>
          </p:cNvPr>
          <p:cNvSpPr/>
          <p:nvPr/>
        </p:nvSpPr>
        <p:spPr>
          <a:xfrm>
            <a:off x="625892" y="3582755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39D425-13CF-4264-B620-0D5C4C39009D}"/>
              </a:ext>
            </a:extLst>
          </p:cNvPr>
          <p:cNvSpPr/>
          <p:nvPr/>
        </p:nvSpPr>
        <p:spPr>
          <a:xfrm>
            <a:off x="625891" y="4519897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7" name="文字方塊 87">
            <a:extLst>
              <a:ext uri="{FF2B5EF4-FFF2-40B4-BE49-F238E27FC236}">
                <a16:creationId xmlns:a16="http://schemas.microsoft.com/office/drawing/2014/main" id="{F1BAEABA-6506-42AD-BD4E-DE3556FFF714}"/>
              </a:ext>
            </a:extLst>
          </p:cNvPr>
          <p:cNvSpPr txBox="1"/>
          <p:nvPr/>
        </p:nvSpPr>
        <p:spPr>
          <a:xfrm>
            <a:off x="460190" y="6014352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&lt;BOS&gt;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文字方塊 88">
            <a:extLst>
              <a:ext uri="{FF2B5EF4-FFF2-40B4-BE49-F238E27FC236}">
                <a16:creationId xmlns:a16="http://schemas.microsoft.com/office/drawing/2014/main" id="{E8E7BDEA-84C3-4BFE-834A-3500BF8A0CE9}"/>
              </a:ext>
            </a:extLst>
          </p:cNvPr>
          <p:cNvSpPr txBox="1"/>
          <p:nvPr/>
        </p:nvSpPr>
        <p:spPr>
          <a:xfrm>
            <a:off x="1614378" y="6010722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潮水</a:t>
            </a:r>
          </a:p>
        </p:txBody>
      </p:sp>
      <p:sp>
        <p:nvSpPr>
          <p:cNvPr id="19" name="文字方塊 89">
            <a:extLst>
              <a:ext uri="{FF2B5EF4-FFF2-40B4-BE49-F238E27FC236}">
                <a16:creationId xmlns:a16="http://schemas.microsoft.com/office/drawing/2014/main" id="{141F5598-8927-4F72-8C96-1B62E7D1DC71}"/>
              </a:ext>
            </a:extLst>
          </p:cNvPr>
          <p:cNvSpPr txBox="1"/>
          <p:nvPr/>
        </p:nvSpPr>
        <p:spPr>
          <a:xfrm>
            <a:off x="2725699" y="6010722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cxnSp>
        <p:nvCxnSpPr>
          <p:cNvPr id="20" name="直線單箭頭接點 90">
            <a:extLst>
              <a:ext uri="{FF2B5EF4-FFF2-40B4-BE49-F238E27FC236}">
                <a16:creationId xmlns:a16="http://schemas.microsoft.com/office/drawing/2014/main" id="{8534555A-A006-456A-9392-FD6104303872}"/>
              </a:ext>
            </a:extLst>
          </p:cNvPr>
          <p:cNvCxnSpPr>
            <a:cxnSpLocks/>
          </p:cNvCxnSpPr>
          <p:nvPr/>
        </p:nvCxnSpPr>
        <p:spPr>
          <a:xfrm flipV="1">
            <a:off x="1006033" y="5660329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線單箭頭接點 92">
            <a:extLst>
              <a:ext uri="{FF2B5EF4-FFF2-40B4-BE49-F238E27FC236}">
                <a16:creationId xmlns:a16="http://schemas.microsoft.com/office/drawing/2014/main" id="{5FDC251F-A231-4FA1-9C43-13CC0CF1A3BB}"/>
              </a:ext>
            </a:extLst>
          </p:cNvPr>
          <p:cNvCxnSpPr>
            <a:cxnSpLocks/>
          </p:cNvCxnSpPr>
          <p:nvPr/>
        </p:nvCxnSpPr>
        <p:spPr>
          <a:xfrm flipV="1">
            <a:off x="1017593" y="470548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線單箭頭接點 93">
            <a:extLst>
              <a:ext uri="{FF2B5EF4-FFF2-40B4-BE49-F238E27FC236}">
                <a16:creationId xmlns:a16="http://schemas.microsoft.com/office/drawing/2014/main" id="{2350160F-68E2-4ECA-B48C-211A817BF32F}"/>
              </a:ext>
            </a:extLst>
          </p:cNvPr>
          <p:cNvCxnSpPr>
            <a:cxnSpLocks/>
          </p:cNvCxnSpPr>
          <p:nvPr/>
        </p:nvCxnSpPr>
        <p:spPr>
          <a:xfrm flipV="1">
            <a:off x="1018326" y="4249897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CDCFCBA-77C0-48AE-9902-3CE3F37FA899}"/>
              </a:ext>
            </a:extLst>
          </p:cNvPr>
          <p:cNvSpPr/>
          <p:nvPr/>
        </p:nvSpPr>
        <p:spPr>
          <a:xfrm>
            <a:off x="1766320" y="4965856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D15C7BB-719A-4227-80B9-9061E64E9983}"/>
              </a:ext>
            </a:extLst>
          </p:cNvPr>
          <p:cNvSpPr/>
          <p:nvPr/>
        </p:nvSpPr>
        <p:spPr>
          <a:xfrm>
            <a:off x="1766321" y="3597199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EC71128-DB67-4BEC-945D-3D5361E3E7AC}"/>
              </a:ext>
            </a:extLst>
          </p:cNvPr>
          <p:cNvSpPr/>
          <p:nvPr/>
        </p:nvSpPr>
        <p:spPr>
          <a:xfrm>
            <a:off x="1766320" y="4534341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26" name="直線單箭頭接點 97">
            <a:extLst>
              <a:ext uri="{FF2B5EF4-FFF2-40B4-BE49-F238E27FC236}">
                <a16:creationId xmlns:a16="http://schemas.microsoft.com/office/drawing/2014/main" id="{F6153948-998F-4250-A895-4E181D868C0B}"/>
              </a:ext>
            </a:extLst>
          </p:cNvPr>
          <p:cNvCxnSpPr>
            <a:cxnSpLocks/>
          </p:cNvCxnSpPr>
          <p:nvPr/>
        </p:nvCxnSpPr>
        <p:spPr>
          <a:xfrm flipV="1">
            <a:off x="2146462" y="5674773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線單箭頭接點 99">
            <a:extLst>
              <a:ext uri="{FF2B5EF4-FFF2-40B4-BE49-F238E27FC236}">
                <a16:creationId xmlns:a16="http://schemas.microsoft.com/office/drawing/2014/main" id="{B681061B-897E-4D79-ABA5-4E0282E45861}"/>
              </a:ext>
            </a:extLst>
          </p:cNvPr>
          <p:cNvCxnSpPr>
            <a:cxnSpLocks/>
          </p:cNvCxnSpPr>
          <p:nvPr/>
        </p:nvCxnSpPr>
        <p:spPr>
          <a:xfrm flipV="1">
            <a:off x="2158022" y="4719925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線單箭頭接點 100">
            <a:extLst>
              <a:ext uri="{FF2B5EF4-FFF2-40B4-BE49-F238E27FC236}">
                <a16:creationId xmlns:a16="http://schemas.microsoft.com/office/drawing/2014/main" id="{7BCDEB22-08DE-44AE-A3A5-12E4698ABA46}"/>
              </a:ext>
            </a:extLst>
          </p:cNvPr>
          <p:cNvCxnSpPr>
            <a:cxnSpLocks/>
          </p:cNvCxnSpPr>
          <p:nvPr/>
        </p:nvCxnSpPr>
        <p:spPr>
          <a:xfrm flipV="1">
            <a:off x="2158755" y="426434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B3907EA2-F46A-422E-8C18-1C6FE6E404AE}"/>
              </a:ext>
            </a:extLst>
          </p:cNvPr>
          <p:cNvSpPr/>
          <p:nvPr/>
        </p:nvSpPr>
        <p:spPr>
          <a:xfrm>
            <a:off x="2894457" y="4965856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4C2B3A2-9B4D-45CD-89B2-8AD896646889}"/>
              </a:ext>
            </a:extLst>
          </p:cNvPr>
          <p:cNvSpPr/>
          <p:nvPr/>
        </p:nvSpPr>
        <p:spPr>
          <a:xfrm>
            <a:off x="2894458" y="3597199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325D917-4ABB-407F-A296-4844E201FCC8}"/>
              </a:ext>
            </a:extLst>
          </p:cNvPr>
          <p:cNvSpPr/>
          <p:nvPr/>
        </p:nvSpPr>
        <p:spPr>
          <a:xfrm>
            <a:off x="2894457" y="4534341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32" name="直線單箭頭接點 104">
            <a:extLst>
              <a:ext uri="{FF2B5EF4-FFF2-40B4-BE49-F238E27FC236}">
                <a16:creationId xmlns:a16="http://schemas.microsoft.com/office/drawing/2014/main" id="{D9C44148-61E2-4BA6-963C-A0837E1FC624}"/>
              </a:ext>
            </a:extLst>
          </p:cNvPr>
          <p:cNvCxnSpPr>
            <a:cxnSpLocks/>
          </p:cNvCxnSpPr>
          <p:nvPr/>
        </p:nvCxnSpPr>
        <p:spPr>
          <a:xfrm flipV="1">
            <a:off x="3274599" y="5674773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線單箭頭接點 106">
            <a:extLst>
              <a:ext uri="{FF2B5EF4-FFF2-40B4-BE49-F238E27FC236}">
                <a16:creationId xmlns:a16="http://schemas.microsoft.com/office/drawing/2014/main" id="{3ABA8E81-067E-4F1E-93B7-13105E91F7F2}"/>
              </a:ext>
            </a:extLst>
          </p:cNvPr>
          <p:cNvCxnSpPr>
            <a:cxnSpLocks/>
          </p:cNvCxnSpPr>
          <p:nvPr/>
        </p:nvCxnSpPr>
        <p:spPr>
          <a:xfrm flipV="1">
            <a:off x="3286159" y="4719925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直線單箭頭接點 107">
            <a:extLst>
              <a:ext uri="{FF2B5EF4-FFF2-40B4-BE49-F238E27FC236}">
                <a16:creationId xmlns:a16="http://schemas.microsoft.com/office/drawing/2014/main" id="{101456DC-0FB2-42F7-9781-38EB492AAF79}"/>
              </a:ext>
            </a:extLst>
          </p:cNvPr>
          <p:cNvCxnSpPr>
            <a:cxnSpLocks/>
          </p:cNvCxnSpPr>
          <p:nvPr/>
        </p:nvCxnSpPr>
        <p:spPr>
          <a:xfrm flipV="1">
            <a:off x="3286892" y="426434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" name="直線單箭頭接點 111">
            <a:extLst>
              <a:ext uri="{FF2B5EF4-FFF2-40B4-BE49-F238E27FC236}">
                <a16:creationId xmlns:a16="http://schemas.microsoft.com/office/drawing/2014/main" id="{94646035-C38C-4469-B7F4-187ABB66055B}"/>
              </a:ext>
            </a:extLst>
          </p:cNvPr>
          <p:cNvCxnSpPr>
            <a:cxnSpLocks/>
          </p:cNvCxnSpPr>
          <p:nvPr/>
        </p:nvCxnSpPr>
        <p:spPr>
          <a:xfrm rot="5400000" flipV="1">
            <a:off x="1571511" y="515242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直線單箭頭接點 112">
            <a:extLst>
              <a:ext uri="{FF2B5EF4-FFF2-40B4-BE49-F238E27FC236}">
                <a16:creationId xmlns:a16="http://schemas.microsoft.com/office/drawing/2014/main" id="{054D3754-0ABE-4319-BF6C-BE0227EDC5E9}"/>
              </a:ext>
            </a:extLst>
          </p:cNvPr>
          <p:cNvCxnSpPr>
            <a:cxnSpLocks/>
          </p:cNvCxnSpPr>
          <p:nvPr/>
        </p:nvCxnSpPr>
        <p:spPr>
          <a:xfrm rot="5400000" flipV="1">
            <a:off x="1590562" y="3775899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線單箭頭接點 113">
            <a:extLst>
              <a:ext uri="{FF2B5EF4-FFF2-40B4-BE49-F238E27FC236}">
                <a16:creationId xmlns:a16="http://schemas.microsoft.com/office/drawing/2014/main" id="{2B46948B-16BA-4372-91AE-FE184E4B58FA}"/>
              </a:ext>
            </a:extLst>
          </p:cNvPr>
          <p:cNvCxnSpPr>
            <a:cxnSpLocks/>
          </p:cNvCxnSpPr>
          <p:nvPr/>
        </p:nvCxnSpPr>
        <p:spPr>
          <a:xfrm rot="5400000" flipV="1">
            <a:off x="2716074" y="3790709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線單箭頭接點 114">
            <a:extLst>
              <a:ext uri="{FF2B5EF4-FFF2-40B4-BE49-F238E27FC236}">
                <a16:creationId xmlns:a16="http://schemas.microsoft.com/office/drawing/2014/main" id="{48D1DFCB-5737-473B-B8DB-AF4CF019AF96}"/>
              </a:ext>
            </a:extLst>
          </p:cNvPr>
          <p:cNvCxnSpPr>
            <a:cxnSpLocks/>
          </p:cNvCxnSpPr>
          <p:nvPr/>
        </p:nvCxnSpPr>
        <p:spPr>
          <a:xfrm rot="5400000" flipV="1">
            <a:off x="2706449" y="515242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線單箭頭接點 115">
            <a:extLst>
              <a:ext uri="{FF2B5EF4-FFF2-40B4-BE49-F238E27FC236}">
                <a16:creationId xmlns:a16="http://schemas.microsoft.com/office/drawing/2014/main" id="{5D60784D-3D26-4259-B40C-56D28BAD4391}"/>
              </a:ext>
            </a:extLst>
          </p:cNvPr>
          <p:cNvCxnSpPr>
            <a:cxnSpLocks/>
          </p:cNvCxnSpPr>
          <p:nvPr/>
        </p:nvCxnSpPr>
        <p:spPr>
          <a:xfrm rot="5400000" flipV="1">
            <a:off x="3823110" y="515242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線單箭頭接點 116">
            <a:extLst>
              <a:ext uri="{FF2B5EF4-FFF2-40B4-BE49-F238E27FC236}">
                <a16:creationId xmlns:a16="http://schemas.microsoft.com/office/drawing/2014/main" id="{36269C8A-98B7-4CEB-9FE2-343EDF22E651}"/>
              </a:ext>
            </a:extLst>
          </p:cNvPr>
          <p:cNvCxnSpPr>
            <a:cxnSpLocks/>
          </p:cNvCxnSpPr>
          <p:nvPr/>
        </p:nvCxnSpPr>
        <p:spPr>
          <a:xfrm rot="5400000" flipV="1">
            <a:off x="3842318" y="3775899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文字方塊 117">
            <a:extLst>
              <a:ext uri="{FF2B5EF4-FFF2-40B4-BE49-F238E27FC236}">
                <a16:creationId xmlns:a16="http://schemas.microsoft.com/office/drawing/2014/main" id="{2C172C16-605F-4460-A837-135A424654F9}"/>
              </a:ext>
            </a:extLst>
          </p:cNvPr>
          <p:cNvSpPr txBox="1"/>
          <p:nvPr/>
        </p:nvSpPr>
        <p:spPr>
          <a:xfrm>
            <a:off x="3880449" y="5013578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118">
            <a:extLst>
              <a:ext uri="{FF2B5EF4-FFF2-40B4-BE49-F238E27FC236}">
                <a16:creationId xmlns:a16="http://schemas.microsoft.com/office/drawing/2014/main" id="{737C6DFC-2BCB-417A-A4E2-BED25FF8A8AD}"/>
              </a:ext>
            </a:extLst>
          </p:cNvPr>
          <p:cNvSpPr txBox="1"/>
          <p:nvPr/>
        </p:nvSpPr>
        <p:spPr>
          <a:xfrm>
            <a:off x="3901590" y="3634982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E7F94DF-BBC6-430D-8C7A-4D3B054BBBBB}"/>
              </a:ext>
            </a:extLst>
          </p:cNvPr>
          <p:cNvSpPr/>
          <p:nvPr/>
        </p:nvSpPr>
        <p:spPr>
          <a:xfrm>
            <a:off x="5463861" y="4975481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434E952-F381-4EF8-9434-1CFAA4E1FA40}"/>
              </a:ext>
            </a:extLst>
          </p:cNvPr>
          <p:cNvSpPr/>
          <p:nvPr/>
        </p:nvSpPr>
        <p:spPr>
          <a:xfrm>
            <a:off x="5463862" y="3606824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F8E02B3-AE59-42A9-9BE5-D9DB6D80E7B3}"/>
              </a:ext>
            </a:extLst>
          </p:cNvPr>
          <p:cNvSpPr/>
          <p:nvPr/>
        </p:nvSpPr>
        <p:spPr>
          <a:xfrm>
            <a:off x="5463861" y="4543966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6" name="文字方塊 122">
            <a:extLst>
              <a:ext uri="{FF2B5EF4-FFF2-40B4-BE49-F238E27FC236}">
                <a16:creationId xmlns:a16="http://schemas.microsoft.com/office/drawing/2014/main" id="{41EA248C-696F-481E-A0FE-D3C4FF93B130}"/>
              </a:ext>
            </a:extLst>
          </p:cNvPr>
          <p:cNvSpPr txBox="1"/>
          <p:nvPr/>
        </p:nvSpPr>
        <p:spPr>
          <a:xfrm>
            <a:off x="5298160" y="603842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sp>
        <p:nvSpPr>
          <p:cNvPr id="47" name="文字方塊 123">
            <a:extLst>
              <a:ext uri="{FF2B5EF4-FFF2-40B4-BE49-F238E27FC236}">
                <a16:creationId xmlns:a16="http://schemas.microsoft.com/office/drawing/2014/main" id="{7B66DAB0-B89D-4671-ADB3-226AE73474CC}"/>
              </a:ext>
            </a:extLst>
          </p:cNvPr>
          <p:cNvSpPr txBox="1"/>
          <p:nvPr/>
        </p:nvSpPr>
        <p:spPr>
          <a:xfrm>
            <a:off x="6452348" y="603479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</a:p>
        </p:txBody>
      </p:sp>
      <p:sp>
        <p:nvSpPr>
          <p:cNvPr id="48" name="文字方塊 124">
            <a:extLst>
              <a:ext uri="{FF2B5EF4-FFF2-40B4-BE49-F238E27FC236}">
                <a16:creationId xmlns:a16="http://schemas.microsoft.com/office/drawing/2014/main" id="{289D21BB-5E23-42B4-A69F-0B95B67CD288}"/>
              </a:ext>
            </a:extLst>
          </p:cNvPr>
          <p:cNvSpPr txBox="1"/>
          <p:nvPr/>
        </p:nvSpPr>
        <p:spPr>
          <a:xfrm>
            <a:off x="7563669" y="603479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知道</a:t>
            </a:r>
          </a:p>
        </p:txBody>
      </p:sp>
      <p:cxnSp>
        <p:nvCxnSpPr>
          <p:cNvPr id="49" name="直線單箭頭接點 125">
            <a:extLst>
              <a:ext uri="{FF2B5EF4-FFF2-40B4-BE49-F238E27FC236}">
                <a16:creationId xmlns:a16="http://schemas.microsoft.com/office/drawing/2014/main" id="{6ED4F8D6-9A1E-4291-8442-0DB24299F24E}"/>
              </a:ext>
            </a:extLst>
          </p:cNvPr>
          <p:cNvCxnSpPr>
            <a:cxnSpLocks/>
          </p:cNvCxnSpPr>
          <p:nvPr/>
        </p:nvCxnSpPr>
        <p:spPr>
          <a:xfrm flipV="1">
            <a:off x="5844003" y="5684398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線單箭頭接點 127">
            <a:extLst>
              <a:ext uri="{FF2B5EF4-FFF2-40B4-BE49-F238E27FC236}">
                <a16:creationId xmlns:a16="http://schemas.microsoft.com/office/drawing/2014/main" id="{ED44E884-BE22-479D-A8CB-1C8C0E9E4A04}"/>
              </a:ext>
            </a:extLst>
          </p:cNvPr>
          <p:cNvCxnSpPr>
            <a:cxnSpLocks/>
          </p:cNvCxnSpPr>
          <p:nvPr/>
        </p:nvCxnSpPr>
        <p:spPr>
          <a:xfrm flipV="1">
            <a:off x="5855563" y="4729550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線單箭頭接點 128">
            <a:extLst>
              <a:ext uri="{FF2B5EF4-FFF2-40B4-BE49-F238E27FC236}">
                <a16:creationId xmlns:a16="http://schemas.microsoft.com/office/drawing/2014/main" id="{616560B3-9478-4542-8E27-F4FE1C6EBED6}"/>
              </a:ext>
            </a:extLst>
          </p:cNvPr>
          <p:cNvCxnSpPr>
            <a:cxnSpLocks/>
          </p:cNvCxnSpPr>
          <p:nvPr/>
        </p:nvCxnSpPr>
        <p:spPr>
          <a:xfrm flipV="1">
            <a:off x="5856296" y="4273966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4103556C-361D-4621-A04C-B880DD0F41D2}"/>
              </a:ext>
            </a:extLst>
          </p:cNvPr>
          <p:cNvSpPr/>
          <p:nvPr/>
        </p:nvSpPr>
        <p:spPr>
          <a:xfrm>
            <a:off x="6604290" y="4989925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2D25A58-413F-4A0C-8471-F2068ECDEFF8}"/>
              </a:ext>
            </a:extLst>
          </p:cNvPr>
          <p:cNvSpPr/>
          <p:nvPr/>
        </p:nvSpPr>
        <p:spPr>
          <a:xfrm>
            <a:off x="6604291" y="3621268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241ED04-7C7A-49AB-8F90-B556529F543B}"/>
              </a:ext>
            </a:extLst>
          </p:cNvPr>
          <p:cNvSpPr/>
          <p:nvPr/>
        </p:nvSpPr>
        <p:spPr>
          <a:xfrm>
            <a:off x="6604290" y="4558410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55" name="直線單箭頭接點 132">
            <a:extLst>
              <a:ext uri="{FF2B5EF4-FFF2-40B4-BE49-F238E27FC236}">
                <a16:creationId xmlns:a16="http://schemas.microsoft.com/office/drawing/2014/main" id="{2DB79B3F-6016-4C1A-B896-2DBFED60B629}"/>
              </a:ext>
            </a:extLst>
          </p:cNvPr>
          <p:cNvCxnSpPr>
            <a:cxnSpLocks/>
          </p:cNvCxnSpPr>
          <p:nvPr/>
        </p:nvCxnSpPr>
        <p:spPr>
          <a:xfrm flipV="1">
            <a:off x="6984432" y="5698842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直線單箭頭接點 134">
            <a:extLst>
              <a:ext uri="{FF2B5EF4-FFF2-40B4-BE49-F238E27FC236}">
                <a16:creationId xmlns:a16="http://schemas.microsoft.com/office/drawing/2014/main" id="{62FB1D11-DE5E-4FBE-BFE5-50BA43320D67}"/>
              </a:ext>
            </a:extLst>
          </p:cNvPr>
          <p:cNvCxnSpPr>
            <a:cxnSpLocks/>
          </p:cNvCxnSpPr>
          <p:nvPr/>
        </p:nvCxnSpPr>
        <p:spPr>
          <a:xfrm flipV="1">
            <a:off x="6995992" y="4743994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直線單箭頭接點 135">
            <a:extLst>
              <a:ext uri="{FF2B5EF4-FFF2-40B4-BE49-F238E27FC236}">
                <a16:creationId xmlns:a16="http://schemas.microsoft.com/office/drawing/2014/main" id="{FF9E68CC-9C66-424C-9AC8-3C1CE2730789}"/>
              </a:ext>
            </a:extLst>
          </p:cNvPr>
          <p:cNvCxnSpPr>
            <a:cxnSpLocks/>
          </p:cNvCxnSpPr>
          <p:nvPr/>
        </p:nvCxnSpPr>
        <p:spPr>
          <a:xfrm flipV="1">
            <a:off x="6996725" y="4288410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3A2FBDCD-EEAC-4C62-BCD0-A269B93B5450}"/>
              </a:ext>
            </a:extLst>
          </p:cNvPr>
          <p:cNvSpPr/>
          <p:nvPr/>
        </p:nvSpPr>
        <p:spPr>
          <a:xfrm>
            <a:off x="7732427" y="4989925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3F0E193-D2B1-4570-B58C-D2464B95D6E1}"/>
              </a:ext>
            </a:extLst>
          </p:cNvPr>
          <p:cNvSpPr/>
          <p:nvPr/>
        </p:nvSpPr>
        <p:spPr>
          <a:xfrm>
            <a:off x="7732428" y="3621268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DC70982-C832-4C7A-AD6C-DDBE1D61D848}"/>
              </a:ext>
            </a:extLst>
          </p:cNvPr>
          <p:cNvSpPr/>
          <p:nvPr/>
        </p:nvSpPr>
        <p:spPr>
          <a:xfrm>
            <a:off x="7732427" y="4558410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61" name="直線單箭頭接點 139">
            <a:extLst>
              <a:ext uri="{FF2B5EF4-FFF2-40B4-BE49-F238E27FC236}">
                <a16:creationId xmlns:a16="http://schemas.microsoft.com/office/drawing/2014/main" id="{5FC866A8-15F9-4BD9-A5BE-DDA220180605}"/>
              </a:ext>
            </a:extLst>
          </p:cNvPr>
          <p:cNvCxnSpPr>
            <a:cxnSpLocks/>
          </p:cNvCxnSpPr>
          <p:nvPr/>
        </p:nvCxnSpPr>
        <p:spPr>
          <a:xfrm flipV="1">
            <a:off x="8112569" y="5698842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直線單箭頭接點 141">
            <a:extLst>
              <a:ext uri="{FF2B5EF4-FFF2-40B4-BE49-F238E27FC236}">
                <a16:creationId xmlns:a16="http://schemas.microsoft.com/office/drawing/2014/main" id="{A26AC791-2D14-45DD-9A7C-1D947C13F6BB}"/>
              </a:ext>
            </a:extLst>
          </p:cNvPr>
          <p:cNvCxnSpPr>
            <a:cxnSpLocks/>
          </p:cNvCxnSpPr>
          <p:nvPr/>
        </p:nvCxnSpPr>
        <p:spPr>
          <a:xfrm flipV="1">
            <a:off x="8124129" y="4743994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直線單箭頭接點 142">
            <a:extLst>
              <a:ext uri="{FF2B5EF4-FFF2-40B4-BE49-F238E27FC236}">
                <a16:creationId xmlns:a16="http://schemas.microsoft.com/office/drawing/2014/main" id="{2CB963B4-40F7-4876-9EED-614D5C12761C}"/>
              </a:ext>
            </a:extLst>
          </p:cNvPr>
          <p:cNvCxnSpPr>
            <a:cxnSpLocks/>
          </p:cNvCxnSpPr>
          <p:nvPr/>
        </p:nvCxnSpPr>
        <p:spPr>
          <a:xfrm flipV="1">
            <a:off x="8124862" y="4288410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直線單箭頭接點 146">
            <a:extLst>
              <a:ext uri="{FF2B5EF4-FFF2-40B4-BE49-F238E27FC236}">
                <a16:creationId xmlns:a16="http://schemas.microsoft.com/office/drawing/2014/main" id="{087BC0A2-C1A8-4034-9498-887207AEBC0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09481" y="5176494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5" name="直線單箭頭接點 147">
            <a:extLst>
              <a:ext uri="{FF2B5EF4-FFF2-40B4-BE49-F238E27FC236}">
                <a16:creationId xmlns:a16="http://schemas.microsoft.com/office/drawing/2014/main" id="{27881E40-6124-4563-8689-AAE65438FC4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28532" y="3799968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直線單箭頭接點 148">
            <a:extLst>
              <a:ext uri="{FF2B5EF4-FFF2-40B4-BE49-F238E27FC236}">
                <a16:creationId xmlns:a16="http://schemas.microsoft.com/office/drawing/2014/main" id="{9180C217-1F2F-446E-AA90-CCE26964A562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54044" y="3814778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直線單箭頭接點 149">
            <a:extLst>
              <a:ext uri="{FF2B5EF4-FFF2-40B4-BE49-F238E27FC236}">
                <a16:creationId xmlns:a16="http://schemas.microsoft.com/office/drawing/2014/main" id="{467D6DF8-DBCE-4E92-A45E-FCB9DD54704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44419" y="5176494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線單箭頭接點 150">
            <a:extLst>
              <a:ext uri="{FF2B5EF4-FFF2-40B4-BE49-F238E27FC236}">
                <a16:creationId xmlns:a16="http://schemas.microsoft.com/office/drawing/2014/main" id="{9449E038-E1C1-46F2-BC3E-A3BEC24D7CE2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61080" y="5176494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直線單箭頭接點 151">
            <a:extLst>
              <a:ext uri="{FF2B5EF4-FFF2-40B4-BE49-F238E27FC236}">
                <a16:creationId xmlns:a16="http://schemas.microsoft.com/office/drawing/2014/main" id="{D2349B31-7AC3-4D2F-96FD-9627A2B555E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80288" y="3799968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0" name="文字方塊 152">
            <a:extLst>
              <a:ext uri="{FF2B5EF4-FFF2-40B4-BE49-F238E27FC236}">
                <a16:creationId xmlns:a16="http://schemas.microsoft.com/office/drawing/2014/main" id="{041E12C2-E2D0-46C4-9B4C-A2E38670DFD2}"/>
              </a:ext>
            </a:extLst>
          </p:cNvPr>
          <p:cNvSpPr txBox="1"/>
          <p:nvPr/>
        </p:nvSpPr>
        <p:spPr>
          <a:xfrm>
            <a:off x="8718419" y="5037647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文字方塊 153">
            <a:extLst>
              <a:ext uri="{FF2B5EF4-FFF2-40B4-BE49-F238E27FC236}">
                <a16:creationId xmlns:a16="http://schemas.microsoft.com/office/drawing/2014/main" id="{0076753C-FFBF-4BD3-9540-D64EAEDAEFFD}"/>
              </a:ext>
            </a:extLst>
          </p:cNvPr>
          <p:cNvSpPr txBox="1"/>
          <p:nvPr/>
        </p:nvSpPr>
        <p:spPr>
          <a:xfrm>
            <a:off x="8739560" y="3659051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2" name="群組 154">
            <a:extLst>
              <a:ext uri="{FF2B5EF4-FFF2-40B4-BE49-F238E27FC236}">
                <a16:creationId xmlns:a16="http://schemas.microsoft.com/office/drawing/2014/main" id="{737515EA-554B-44AC-82A3-11D032491C61}"/>
              </a:ext>
            </a:extLst>
          </p:cNvPr>
          <p:cNvGrpSpPr/>
          <p:nvPr/>
        </p:nvGrpSpPr>
        <p:grpSpPr>
          <a:xfrm flipH="1">
            <a:off x="4714357" y="3659051"/>
            <a:ext cx="759210" cy="1840261"/>
            <a:chOff x="4517259" y="3785669"/>
            <a:chExt cx="759210" cy="1840261"/>
          </a:xfrm>
        </p:grpSpPr>
        <p:cxnSp>
          <p:nvCxnSpPr>
            <p:cNvPr id="73" name="直線單箭頭接點 155">
              <a:extLst>
                <a:ext uri="{FF2B5EF4-FFF2-40B4-BE49-F238E27FC236}">
                  <a16:creationId xmlns:a16="http://schemas.microsoft.com/office/drawing/2014/main" id="{270BA1FC-056A-4ACD-A98B-F850599B5A8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693017" y="5303112"/>
              <a:ext cx="0" cy="35151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直線單箭頭接點 156">
              <a:extLst>
                <a:ext uri="{FF2B5EF4-FFF2-40B4-BE49-F238E27FC236}">
                  <a16:creationId xmlns:a16="http://schemas.microsoft.com/office/drawing/2014/main" id="{BBE7CAC0-D1E3-483A-9F41-FA264DA7B85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712225" y="3926586"/>
              <a:ext cx="0" cy="35151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文字方塊 157">
              <a:extLst>
                <a:ext uri="{FF2B5EF4-FFF2-40B4-BE49-F238E27FC236}">
                  <a16:creationId xmlns:a16="http://schemas.microsoft.com/office/drawing/2014/main" id="{D5176720-D040-424F-B458-0A6838E2910B}"/>
                </a:ext>
              </a:extLst>
            </p:cNvPr>
            <p:cNvSpPr txBox="1"/>
            <p:nvPr/>
          </p:nvSpPr>
          <p:spPr>
            <a:xfrm>
              <a:off x="4750356" y="5164265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kumimoji="0" lang="zh-TW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6" name="文字方塊 158">
              <a:extLst>
                <a:ext uri="{FF2B5EF4-FFF2-40B4-BE49-F238E27FC236}">
                  <a16:creationId xmlns:a16="http://schemas.microsoft.com/office/drawing/2014/main" id="{DB657766-7469-4BC7-9BDB-50F04B1B1E0C}"/>
                </a:ext>
              </a:extLst>
            </p:cNvPr>
            <p:cNvSpPr txBox="1"/>
            <p:nvPr/>
          </p:nvSpPr>
          <p:spPr>
            <a:xfrm>
              <a:off x="4771497" y="3785669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kumimoji="0" lang="zh-TW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E6B52ACE-9644-4BCE-920A-9BC9B9E01116}"/>
              </a:ext>
            </a:extLst>
          </p:cNvPr>
          <p:cNvSpPr/>
          <p:nvPr/>
        </p:nvSpPr>
        <p:spPr>
          <a:xfrm>
            <a:off x="637449" y="2185801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040FCFBB-7D97-4737-B880-31565FE336C0}"/>
              </a:ext>
            </a:extLst>
          </p:cNvPr>
          <p:cNvSpPr/>
          <p:nvPr/>
        </p:nvSpPr>
        <p:spPr>
          <a:xfrm>
            <a:off x="637448" y="3122943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79" name="直線單箭頭接點 180">
            <a:extLst>
              <a:ext uri="{FF2B5EF4-FFF2-40B4-BE49-F238E27FC236}">
                <a16:creationId xmlns:a16="http://schemas.microsoft.com/office/drawing/2014/main" id="{989EFA87-28B4-44FE-97A0-CDDA4844820D}"/>
              </a:ext>
            </a:extLst>
          </p:cNvPr>
          <p:cNvCxnSpPr>
            <a:cxnSpLocks/>
          </p:cNvCxnSpPr>
          <p:nvPr/>
        </p:nvCxnSpPr>
        <p:spPr>
          <a:xfrm flipV="1">
            <a:off x="1029150" y="3308527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直線單箭頭接點 181">
            <a:extLst>
              <a:ext uri="{FF2B5EF4-FFF2-40B4-BE49-F238E27FC236}">
                <a16:creationId xmlns:a16="http://schemas.microsoft.com/office/drawing/2014/main" id="{DD1DABEC-BAA6-45A7-9573-9DE3E6AB71BC}"/>
              </a:ext>
            </a:extLst>
          </p:cNvPr>
          <p:cNvCxnSpPr>
            <a:cxnSpLocks/>
          </p:cNvCxnSpPr>
          <p:nvPr/>
        </p:nvCxnSpPr>
        <p:spPr>
          <a:xfrm flipV="1">
            <a:off x="1029883" y="2852943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DCB29A2E-CCC4-430A-BA62-78FC984D1DBA}"/>
              </a:ext>
            </a:extLst>
          </p:cNvPr>
          <p:cNvSpPr/>
          <p:nvPr/>
        </p:nvSpPr>
        <p:spPr>
          <a:xfrm>
            <a:off x="1777878" y="2200245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417E979-6234-4113-A322-4886640B343E}"/>
              </a:ext>
            </a:extLst>
          </p:cNvPr>
          <p:cNvSpPr/>
          <p:nvPr/>
        </p:nvSpPr>
        <p:spPr>
          <a:xfrm>
            <a:off x="1777877" y="3137387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3" name="直線單箭頭接點 184">
            <a:extLst>
              <a:ext uri="{FF2B5EF4-FFF2-40B4-BE49-F238E27FC236}">
                <a16:creationId xmlns:a16="http://schemas.microsoft.com/office/drawing/2014/main" id="{DD6A4283-897E-49CA-AA3A-DEFC8AB39736}"/>
              </a:ext>
            </a:extLst>
          </p:cNvPr>
          <p:cNvCxnSpPr>
            <a:cxnSpLocks/>
          </p:cNvCxnSpPr>
          <p:nvPr/>
        </p:nvCxnSpPr>
        <p:spPr>
          <a:xfrm flipV="1">
            <a:off x="2169579" y="332297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直線單箭頭接點 185">
            <a:extLst>
              <a:ext uri="{FF2B5EF4-FFF2-40B4-BE49-F238E27FC236}">
                <a16:creationId xmlns:a16="http://schemas.microsoft.com/office/drawing/2014/main" id="{79B33523-1FB5-4D56-9F53-0DAAE5C612D2}"/>
              </a:ext>
            </a:extLst>
          </p:cNvPr>
          <p:cNvCxnSpPr>
            <a:cxnSpLocks/>
          </p:cNvCxnSpPr>
          <p:nvPr/>
        </p:nvCxnSpPr>
        <p:spPr>
          <a:xfrm flipV="1">
            <a:off x="2170312" y="2867387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B71F6F68-F2BA-4CB6-8C19-A01DFE1140D5}"/>
              </a:ext>
            </a:extLst>
          </p:cNvPr>
          <p:cNvSpPr/>
          <p:nvPr/>
        </p:nvSpPr>
        <p:spPr>
          <a:xfrm>
            <a:off x="2906015" y="2200245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79902BF2-289F-4D0E-B188-D634C90EE749}"/>
              </a:ext>
            </a:extLst>
          </p:cNvPr>
          <p:cNvSpPr/>
          <p:nvPr/>
        </p:nvSpPr>
        <p:spPr>
          <a:xfrm>
            <a:off x="2906014" y="3137387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7" name="直線單箭頭接點 188">
            <a:extLst>
              <a:ext uri="{FF2B5EF4-FFF2-40B4-BE49-F238E27FC236}">
                <a16:creationId xmlns:a16="http://schemas.microsoft.com/office/drawing/2014/main" id="{5A2FE37F-9B13-4D63-86C0-D4BD7788369F}"/>
              </a:ext>
            </a:extLst>
          </p:cNvPr>
          <p:cNvCxnSpPr>
            <a:cxnSpLocks/>
          </p:cNvCxnSpPr>
          <p:nvPr/>
        </p:nvCxnSpPr>
        <p:spPr>
          <a:xfrm flipV="1">
            <a:off x="3297716" y="332297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直線單箭頭接點 189">
            <a:extLst>
              <a:ext uri="{FF2B5EF4-FFF2-40B4-BE49-F238E27FC236}">
                <a16:creationId xmlns:a16="http://schemas.microsoft.com/office/drawing/2014/main" id="{96E155BC-A4C2-4DD2-8F66-7275314447B1}"/>
              </a:ext>
            </a:extLst>
          </p:cNvPr>
          <p:cNvCxnSpPr>
            <a:cxnSpLocks/>
          </p:cNvCxnSpPr>
          <p:nvPr/>
        </p:nvCxnSpPr>
        <p:spPr>
          <a:xfrm flipV="1">
            <a:off x="3298449" y="2867387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線單箭頭接點 190">
            <a:extLst>
              <a:ext uri="{FF2B5EF4-FFF2-40B4-BE49-F238E27FC236}">
                <a16:creationId xmlns:a16="http://schemas.microsoft.com/office/drawing/2014/main" id="{995AD3EB-829C-4680-A265-F630C46802E4}"/>
              </a:ext>
            </a:extLst>
          </p:cNvPr>
          <p:cNvCxnSpPr>
            <a:cxnSpLocks/>
          </p:cNvCxnSpPr>
          <p:nvPr/>
        </p:nvCxnSpPr>
        <p:spPr>
          <a:xfrm rot="5400000" flipV="1">
            <a:off x="1602119" y="237894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線單箭頭接點 191">
            <a:extLst>
              <a:ext uri="{FF2B5EF4-FFF2-40B4-BE49-F238E27FC236}">
                <a16:creationId xmlns:a16="http://schemas.microsoft.com/office/drawing/2014/main" id="{B4D253DB-DA83-40C6-BAF5-92077C3B0BC3}"/>
              </a:ext>
            </a:extLst>
          </p:cNvPr>
          <p:cNvCxnSpPr>
            <a:cxnSpLocks/>
          </p:cNvCxnSpPr>
          <p:nvPr/>
        </p:nvCxnSpPr>
        <p:spPr>
          <a:xfrm rot="5400000" flipV="1">
            <a:off x="2727631" y="239375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1" name="直線單箭頭接點 192">
            <a:extLst>
              <a:ext uri="{FF2B5EF4-FFF2-40B4-BE49-F238E27FC236}">
                <a16:creationId xmlns:a16="http://schemas.microsoft.com/office/drawing/2014/main" id="{4FF829A2-DEFF-420E-B527-DDD5ECE4F63D}"/>
              </a:ext>
            </a:extLst>
          </p:cNvPr>
          <p:cNvCxnSpPr>
            <a:cxnSpLocks/>
          </p:cNvCxnSpPr>
          <p:nvPr/>
        </p:nvCxnSpPr>
        <p:spPr>
          <a:xfrm rot="5400000" flipV="1">
            <a:off x="3853875" y="237894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2" name="文字方塊 193">
            <a:extLst>
              <a:ext uri="{FF2B5EF4-FFF2-40B4-BE49-F238E27FC236}">
                <a16:creationId xmlns:a16="http://schemas.microsoft.com/office/drawing/2014/main" id="{079CF86A-FD36-4E64-8C38-752432D8C9B2}"/>
              </a:ext>
            </a:extLst>
          </p:cNvPr>
          <p:cNvSpPr txBox="1"/>
          <p:nvPr/>
        </p:nvSpPr>
        <p:spPr>
          <a:xfrm>
            <a:off x="3913147" y="2238028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6DC72C41-A959-41F0-B82A-DBCCBD7EAC67}"/>
              </a:ext>
            </a:extLst>
          </p:cNvPr>
          <p:cNvSpPr/>
          <p:nvPr/>
        </p:nvSpPr>
        <p:spPr>
          <a:xfrm>
            <a:off x="5461236" y="2219976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55D63FB-DCF5-46B2-A530-9413CCBB7738}"/>
              </a:ext>
            </a:extLst>
          </p:cNvPr>
          <p:cNvSpPr/>
          <p:nvPr/>
        </p:nvSpPr>
        <p:spPr>
          <a:xfrm>
            <a:off x="5461235" y="3157118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5" name="直線單箭頭接點 212">
            <a:extLst>
              <a:ext uri="{FF2B5EF4-FFF2-40B4-BE49-F238E27FC236}">
                <a16:creationId xmlns:a16="http://schemas.microsoft.com/office/drawing/2014/main" id="{9DF97E42-EFD5-4240-8779-D070BF7D1681}"/>
              </a:ext>
            </a:extLst>
          </p:cNvPr>
          <p:cNvCxnSpPr>
            <a:cxnSpLocks/>
          </p:cNvCxnSpPr>
          <p:nvPr/>
        </p:nvCxnSpPr>
        <p:spPr>
          <a:xfrm flipV="1">
            <a:off x="5852937" y="3342702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6" name="直線單箭頭接點 213">
            <a:extLst>
              <a:ext uri="{FF2B5EF4-FFF2-40B4-BE49-F238E27FC236}">
                <a16:creationId xmlns:a16="http://schemas.microsoft.com/office/drawing/2014/main" id="{343606E7-6280-42BB-849B-38743D089148}"/>
              </a:ext>
            </a:extLst>
          </p:cNvPr>
          <p:cNvCxnSpPr>
            <a:cxnSpLocks/>
          </p:cNvCxnSpPr>
          <p:nvPr/>
        </p:nvCxnSpPr>
        <p:spPr>
          <a:xfrm flipV="1">
            <a:off x="5853670" y="2887118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D7D8D27D-6ACA-48C0-910A-7B90A7D43D65}"/>
              </a:ext>
            </a:extLst>
          </p:cNvPr>
          <p:cNvSpPr/>
          <p:nvPr/>
        </p:nvSpPr>
        <p:spPr>
          <a:xfrm>
            <a:off x="6601665" y="2234420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8AD1CB1-F333-49F5-969A-00768DAB6D51}"/>
              </a:ext>
            </a:extLst>
          </p:cNvPr>
          <p:cNvSpPr/>
          <p:nvPr/>
        </p:nvSpPr>
        <p:spPr>
          <a:xfrm>
            <a:off x="6601664" y="3171562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9" name="直線單箭頭接點 216">
            <a:extLst>
              <a:ext uri="{FF2B5EF4-FFF2-40B4-BE49-F238E27FC236}">
                <a16:creationId xmlns:a16="http://schemas.microsoft.com/office/drawing/2014/main" id="{A2DF6F60-1027-44B6-8C8E-A57570CDF56F}"/>
              </a:ext>
            </a:extLst>
          </p:cNvPr>
          <p:cNvCxnSpPr>
            <a:cxnSpLocks/>
          </p:cNvCxnSpPr>
          <p:nvPr/>
        </p:nvCxnSpPr>
        <p:spPr>
          <a:xfrm flipV="1">
            <a:off x="6993366" y="3357146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0" name="直線單箭頭接點 217">
            <a:extLst>
              <a:ext uri="{FF2B5EF4-FFF2-40B4-BE49-F238E27FC236}">
                <a16:creationId xmlns:a16="http://schemas.microsoft.com/office/drawing/2014/main" id="{FD86EFE1-D522-472E-A34C-BD09A7533B29}"/>
              </a:ext>
            </a:extLst>
          </p:cNvPr>
          <p:cNvCxnSpPr>
            <a:cxnSpLocks/>
          </p:cNvCxnSpPr>
          <p:nvPr/>
        </p:nvCxnSpPr>
        <p:spPr>
          <a:xfrm flipV="1">
            <a:off x="6994099" y="2901562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4F0AF9F5-DED7-4FC7-A75D-6C82366B524B}"/>
              </a:ext>
            </a:extLst>
          </p:cNvPr>
          <p:cNvSpPr/>
          <p:nvPr/>
        </p:nvSpPr>
        <p:spPr>
          <a:xfrm>
            <a:off x="7729802" y="2234420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061EBF36-1A75-49C9-93D7-F4DD6DE9620A}"/>
              </a:ext>
            </a:extLst>
          </p:cNvPr>
          <p:cNvSpPr/>
          <p:nvPr/>
        </p:nvSpPr>
        <p:spPr>
          <a:xfrm>
            <a:off x="7729801" y="3171562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03" name="直線單箭頭接點 220">
            <a:extLst>
              <a:ext uri="{FF2B5EF4-FFF2-40B4-BE49-F238E27FC236}">
                <a16:creationId xmlns:a16="http://schemas.microsoft.com/office/drawing/2014/main" id="{8E0B76BF-5D8F-4DD7-AE21-146F67BF6441}"/>
              </a:ext>
            </a:extLst>
          </p:cNvPr>
          <p:cNvCxnSpPr>
            <a:cxnSpLocks/>
          </p:cNvCxnSpPr>
          <p:nvPr/>
        </p:nvCxnSpPr>
        <p:spPr>
          <a:xfrm flipV="1">
            <a:off x="8121503" y="3357146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4" name="直線單箭頭接點 221">
            <a:extLst>
              <a:ext uri="{FF2B5EF4-FFF2-40B4-BE49-F238E27FC236}">
                <a16:creationId xmlns:a16="http://schemas.microsoft.com/office/drawing/2014/main" id="{AB46FA7C-8B4C-4C5A-93AF-F9BA7035FA91}"/>
              </a:ext>
            </a:extLst>
          </p:cNvPr>
          <p:cNvCxnSpPr>
            <a:cxnSpLocks/>
          </p:cNvCxnSpPr>
          <p:nvPr/>
        </p:nvCxnSpPr>
        <p:spPr>
          <a:xfrm flipV="1">
            <a:off x="8122236" y="2901562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5" name="直線單箭頭接點 222">
            <a:extLst>
              <a:ext uri="{FF2B5EF4-FFF2-40B4-BE49-F238E27FC236}">
                <a16:creationId xmlns:a16="http://schemas.microsoft.com/office/drawing/2014/main" id="{1B184D47-F78C-4DF4-8159-58A4C42C637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25906" y="2413120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6" name="直線單箭頭接點 223">
            <a:extLst>
              <a:ext uri="{FF2B5EF4-FFF2-40B4-BE49-F238E27FC236}">
                <a16:creationId xmlns:a16="http://schemas.microsoft.com/office/drawing/2014/main" id="{1513B17A-BD6A-4C13-A87E-FBB844C685D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51418" y="2427930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7" name="直線單箭頭接點 224">
            <a:extLst>
              <a:ext uri="{FF2B5EF4-FFF2-40B4-BE49-F238E27FC236}">
                <a16:creationId xmlns:a16="http://schemas.microsoft.com/office/drawing/2014/main" id="{246E1AEF-B011-4F7C-8882-369E8EC1B81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77662" y="2413120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8" name="文字方塊 225">
            <a:extLst>
              <a:ext uri="{FF2B5EF4-FFF2-40B4-BE49-F238E27FC236}">
                <a16:creationId xmlns:a16="http://schemas.microsoft.com/office/drawing/2014/main" id="{E7FC0ABE-90DA-4BF3-B859-099BA50AB15F}"/>
              </a:ext>
            </a:extLst>
          </p:cNvPr>
          <p:cNvSpPr txBox="1"/>
          <p:nvPr/>
        </p:nvSpPr>
        <p:spPr>
          <a:xfrm>
            <a:off x="8736934" y="2272203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9" name="群組 231">
            <a:extLst>
              <a:ext uri="{FF2B5EF4-FFF2-40B4-BE49-F238E27FC236}">
                <a16:creationId xmlns:a16="http://schemas.microsoft.com/office/drawing/2014/main" id="{067458E3-515F-4FC6-BEF0-1B8CEB968424}"/>
              </a:ext>
            </a:extLst>
          </p:cNvPr>
          <p:cNvGrpSpPr/>
          <p:nvPr/>
        </p:nvGrpSpPr>
        <p:grpSpPr>
          <a:xfrm flipH="1">
            <a:off x="4721233" y="2250345"/>
            <a:ext cx="740002" cy="461665"/>
            <a:chOff x="4536467" y="3785669"/>
            <a:chExt cx="740002" cy="461665"/>
          </a:xfrm>
        </p:grpSpPr>
        <p:cxnSp>
          <p:nvCxnSpPr>
            <p:cNvPr id="110" name="直線單箭頭接點 233">
              <a:extLst>
                <a:ext uri="{FF2B5EF4-FFF2-40B4-BE49-F238E27FC236}">
                  <a16:creationId xmlns:a16="http://schemas.microsoft.com/office/drawing/2014/main" id="{DF5D851C-73A0-466B-AD3C-EEBFBDC89C2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712225" y="3926586"/>
              <a:ext cx="0" cy="35151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1" name="文字方塊 235">
              <a:extLst>
                <a:ext uri="{FF2B5EF4-FFF2-40B4-BE49-F238E27FC236}">
                  <a16:creationId xmlns:a16="http://schemas.microsoft.com/office/drawing/2014/main" id="{A9096BBA-36B4-4D26-B051-2A01294FDD09}"/>
                </a:ext>
              </a:extLst>
            </p:cNvPr>
            <p:cNvSpPr txBox="1"/>
            <p:nvPr/>
          </p:nvSpPr>
          <p:spPr>
            <a:xfrm>
              <a:off x="4771497" y="3785669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kumimoji="0" lang="zh-TW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2" name="群組 236">
            <a:extLst>
              <a:ext uri="{FF2B5EF4-FFF2-40B4-BE49-F238E27FC236}">
                <a16:creationId xmlns:a16="http://schemas.microsoft.com/office/drawing/2014/main" id="{3CDEA85C-730A-46B6-B3B6-7FAC541CAAAE}"/>
              </a:ext>
            </a:extLst>
          </p:cNvPr>
          <p:cNvGrpSpPr/>
          <p:nvPr/>
        </p:nvGrpSpPr>
        <p:grpSpPr>
          <a:xfrm>
            <a:off x="4365038" y="3802581"/>
            <a:ext cx="408669" cy="1707500"/>
            <a:chOff x="4350364" y="2838628"/>
            <a:chExt cx="408669" cy="1707500"/>
          </a:xfrm>
        </p:grpSpPr>
        <p:grpSp>
          <p:nvGrpSpPr>
            <p:cNvPr id="113" name="群組 237">
              <a:extLst>
                <a:ext uri="{FF2B5EF4-FFF2-40B4-BE49-F238E27FC236}">
                  <a16:creationId xmlns:a16="http://schemas.microsoft.com/office/drawing/2014/main" id="{443E165F-CAC9-4702-88AB-6CC4275071CA}"/>
                </a:ext>
              </a:extLst>
            </p:cNvPr>
            <p:cNvGrpSpPr/>
            <p:nvPr/>
          </p:nvGrpSpPr>
          <p:grpSpPr>
            <a:xfrm rot="5400000">
              <a:off x="3765130" y="3594441"/>
              <a:ext cx="1579926" cy="202506"/>
              <a:chOff x="4024747" y="3092398"/>
              <a:chExt cx="1579926" cy="202506"/>
            </a:xfrm>
          </p:grpSpPr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417C2317-1965-4B2C-89D5-D7A6E947D4A2}"/>
                  </a:ext>
                </a:extLst>
              </p:cNvPr>
              <p:cNvSpPr/>
              <p:nvPr/>
            </p:nvSpPr>
            <p:spPr>
              <a:xfrm>
                <a:off x="4024747" y="3099695"/>
                <a:ext cx="760287" cy="195209"/>
              </a:xfrm>
              <a:prstGeom prst="rect">
                <a:avLst/>
              </a:prstGeom>
              <a:gradFill rotWithShape="1">
                <a:gsLst>
                  <a:gs pos="0">
                    <a:srgbClr val="4472C4">
                      <a:satMod val="103000"/>
                      <a:lumMod val="102000"/>
                      <a:tint val="94000"/>
                    </a:srgbClr>
                  </a:gs>
                  <a:gs pos="50000">
                    <a:srgbClr val="4472C4">
                      <a:satMod val="110000"/>
                      <a:lumMod val="100000"/>
                      <a:shade val="100000"/>
                    </a:srgbClr>
                  </a:gs>
                  <a:gs pos="100000">
                    <a:srgbClr val="4472C4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D13E26FF-BEB6-4103-9206-6142D355AE79}"/>
                  </a:ext>
                </a:extLst>
              </p:cNvPr>
              <p:cNvSpPr/>
              <p:nvPr/>
            </p:nvSpPr>
            <p:spPr>
              <a:xfrm>
                <a:off x="4844386" y="3092398"/>
                <a:ext cx="760287" cy="195209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satMod val="103000"/>
                      <a:lumMod val="102000"/>
                      <a:tint val="94000"/>
                    </a:srgbClr>
                  </a:gs>
                  <a:gs pos="50000">
                    <a:srgbClr val="ED7D31">
                      <a:satMod val="110000"/>
                      <a:lumMod val="100000"/>
                      <a:shade val="100000"/>
                    </a:srgbClr>
                  </a:gs>
                  <a:gs pos="100000">
                    <a:srgbClr val="ED7D31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p:grp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240B1E95-165B-4B0D-B3E6-01E1611944BF}"/>
                </a:ext>
              </a:extLst>
            </p:cNvPr>
            <p:cNvSpPr/>
            <p:nvPr/>
          </p:nvSpPr>
          <p:spPr>
            <a:xfrm>
              <a:off x="4350364" y="2838628"/>
              <a:ext cx="408669" cy="17075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cxnSp>
        <p:nvCxnSpPr>
          <p:cNvPr id="117" name="直線單箭頭接點 241">
            <a:extLst>
              <a:ext uri="{FF2B5EF4-FFF2-40B4-BE49-F238E27FC236}">
                <a16:creationId xmlns:a16="http://schemas.microsoft.com/office/drawing/2014/main" id="{3EA94C15-CE48-4BAB-8F18-1EF9EC007A83}"/>
              </a:ext>
            </a:extLst>
          </p:cNvPr>
          <p:cNvCxnSpPr>
            <a:cxnSpLocks/>
          </p:cNvCxnSpPr>
          <p:nvPr/>
        </p:nvCxnSpPr>
        <p:spPr>
          <a:xfrm>
            <a:off x="3667690" y="4625792"/>
            <a:ext cx="698481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8" name="直線單箭頭接點 242">
            <a:extLst>
              <a:ext uri="{FF2B5EF4-FFF2-40B4-BE49-F238E27FC236}">
                <a16:creationId xmlns:a16="http://schemas.microsoft.com/office/drawing/2014/main" id="{918246B0-8C5B-4B31-B02E-51251B098F93}"/>
              </a:ext>
            </a:extLst>
          </p:cNvPr>
          <p:cNvCxnSpPr>
            <a:cxnSpLocks/>
          </p:cNvCxnSpPr>
          <p:nvPr/>
        </p:nvCxnSpPr>
        <p:spPr>
          <a:xfrm flipH="1">
            <a:off x="4755836" y="4625792"/>
            <a:ext cx="698481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9" name="群組 243">
            <a:extLst>
              <a:ext uri="{FF2B5EF4-FFF2-40B4-BE49-F238E27FC236}">
                <a16:creationId xmlns:a16="http://schemas.microsoft.com/office/drawing/2014/main" id="{0A88946B-C36C-4E35-B5EB-E3905D2E4091}"/>
              </a:ext>
            </a:extLst>
          </p:cNvPr>
          <p:cNvGrpSpPr/>
          <p:nvPr/>
        </p:nvGrpSpPr>
        <p:grpSpPr>
          <a:xfrm>
            <a:off x="4364910" y="1829576"/>
            <a:ext cx="408669" cy="1707500"/>
            <a:chOff x="4350364" y="2838628"/>
            <a:chExt cx="408669" cy="1707500"/>
          </a:xfrm>
        </p:grpSpPr>
        <p:grpSp>
          <p:nvGrpSpPr>
            <p:cNvPr id="120" name="群組 244">
              <a:extLst>
                <a:ext uri="{FF2B5EF4-FFF2-40B4-BE49-F238E27FC236}">
                  <a16:creationId xmlns:a16="http://schemas.microsoft.com/office/drawing/2014/main" id="{7CFB9D8C-3771-44C6-A026-FD1D2D5568B8}"/>
                </a:ext>
              </a:extLst>
            </p:cNvPr>
            <p:cNvGrpSpPr/>
            <p:nvPr/>
          </p:nvGrpSpPr>
          <p:grpSpPr>
            <a:xfrm rot="5400000">
              <a:off x="3765130" y="3594441"/>
              <a:ext cx="1579926" cy="202506"/>
              <a:chOff x="4024747" y="3092398"/>
              <a:chExt cx="1579926" cy="202506"/>
            </a:xfrm>
          </p:grpSpPr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5E081F21-F953-45FC-AB44-86E18925E253}"/>
                  </a:ext>
                </a:extLst>
              </p:cNvPr>
              <p:cNvSpPr/>
              <p:nvPr/>
            </p:nvSpPr>
            <p:spPr>
              <a:xfrm>
                <a:off x="4024747" y="3099695"/>
                <a:ext cx="760287" cy="195209"/>
              </a:xfrm>
              <a:prstGeom prst="rect">
                <a:avLst/>
              </a:prstGeom>
              <a:gradFill rotWithShape="1">
                <a:gsLst>
                  <a:gs pos="0">
                    <a:srgbClr val="4472C4">
                      <a:satMod val="103000"/>
                      <a:lumMod val="102000"/>
                      <a:tint val="94000"/>
                    </a:srgbClr>
                  </a:gs>
                  <a:gs pos="50000">
                    <a:srgbClr val="4472C4">
                      <a:satMod val="110000"/>
                      <a:lumMod val="100000"/>
                      <a:shade val="100000"/>
                    </a:srgbClr>
                  </a:gs>
                  <a:gs pos="100000">
                    <a:srgbClr val="4472C4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5D4F3BE8-DC87-4905-9044-46A7CA016CC9}"/>
                  </a:ext>
                </a:extLst>
              </p:cNvPr>
              <p:cNvSpPr/>
              <p:nvPr/>
            </p:nvSpPr>
            <p:spPr>
              <a:xfrm>
                <a:off x="4844386" y="3092398"/>
                <a:ext cx="760287" cy="195209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satMod val="103000"/>
                      <a:lumMod val="102000"/>
                      <a:tint val="94000"/>
                    </a:srgbClr>
                  </a:gs>
                  <a:gs pos="50000">
                    <a:srgbClr val="ED7D31">
                      <a:satMod val="110000"/>
                      <a:lumMod val="100000"/>
                      <a:shade val="100000"/>
                    </a:srgbClr>
                  </a:gs>
                  <a:gs pos="100000">
                    <a:srgbClr val="ED7D31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p:grp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1ADE9C3F-2373-4BD6-92FC-5F49AA68EE78}"/>
                </a:ext>
              </a:extLst>
            </p:cNvPr>
            <p:cNvSpPr/>
            <p:nvPr/>
          </p:nvSpPr>
          <p:spPr>
            <a:xfrm>
              <a:off x="4350364" y="2838628"/>
              <a:ext cx="408669" cy="17075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cxnSp>
        <p:nvCxnSpPr>
          <p:cNvPr id="124" name="直線單箭頭接點 248">
            <a:extLst>
              <a:ext uri="{FF2B5EF4-FFF2-40B4-BE49-F238E27FC236}">
                <a16:creationId xmlns:a16="http://schemas.microsoft.com/office/drawing/2014/main" id="{FB21A3C1-7C2F-4036-8628-C8AF8C77F317}"/>
              </a:ext>
            </a:extLst>
          </p:cNvPr>
          <p:cNvCxnSpPr>
            <a:cxnSpLocks/>
          </p:cNvCxnSpPr>
          <p:nvPr/>
        </p:nvCxnSpPr>
        <p:spPr>
          <a:xfrm>
            <a:off x="3677315" y="3232710"/>
            <a:ext cx="698481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直線單箭頭接點 249">
            <a:extLst>
              <a:ext uri="{FF2B5EF4-FFF2-40B4-BE49-F238E27FC236}">
                <a16:creationId xmlns:a16="http://schemas.microsoft.com/office/drawing/2014/main" id="{35E7D233-327C-495C-893B-372BA9E5C47A}"/>
              </a:ext>
            </a:extLst>
          </p:cNvPr>
          <p:cNvCxnSpPr>
            <a:cxnSpLocks/>
          </p:cNvCxnSpPr>
          <p:nvPr/>
        </p:nvCxnSpPr>
        <p:spPr>
          <a:xfrm flipH="1">
            <a:off x="4765461" y="3232710"/>
            <a:ext cx="698481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7" name="文字方塊 251">
            <a:extLst>
              <a:ext uri="{FF2B5EF4-FFF2-40B4-BE49-F238E27FC236}">
                <a16:creationId xmlns:a16="http://schemas.microsoft.com/office/drawing/2014/main" id="{68D25F52-C064-4A58-BDB9-3EF9D14E00F8}"/>
              </a:ext>
            </a:extLst>
          </p:cNvPr>
          <p:cNvSpPr txBox="1"/>
          <p:nvPr/>
        </p:nvSpPr>
        <p:spPr>
          <a:xfrm>
            <a:off x="895923" y="1220498"/>
            <a:ext cx="5800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Which one should we use???</a:t>
            </a:r>
            <a:endParaRPr kumimoji="0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文字方塊 252">
                <a:extLst>
                  <a:ext uri="{FF2B5EF4-FFF2-40B4-BE49-F238E27FC236}">
                    <a16:creationId xmlns:a16="http://schemas.microsoft.com/office/drawing/2014/main" id="{1B4F1D6C-FF3F-4AAD-A5A0-18E30043FD86}"/>
                  </a:ext>
                </a:extLst>
              </p:cNvPr>
              <p:cNvSpPr txBox="1"/>
              <p:nvPr/>
            </p:nvSpPr>
            <p:spPr>
              <a:xfrm>
                <a:off x="4701544" y="5422778"/>
                <a:ext cx="487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28" name="文字方塊 252">
                <a:extLst>
                  <a:ext uri="{FF2B5EF4-FFF2-40B4-BE49-F238E27FC236}">
                    <a16:creationId xmlns:a16="http://schemas.microsoft.com/office/drawing/2014/main" id="{1B4F1D6C-FF3F-4AAD-A5A0-18E30043F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544" y="5422778"/>
                <a:ext cx="487867" cy="461665"/>
              </a:xfrm>
              <a:prstGeom prst="rect">
                <a:avLst/>
              </a:prstGeom>
              <a:blipFill>
                <a:blip r:embed="rId3"/>
                <a:stretch>
                  <a:fillRect l="-3750"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文字方塊 253">
                <a:extLst>
                  <a:ext uri="{FF2B5EF4-FFF2-40B4-BE49-F238E27FC236}">
                    <a16:creationId xmlns:a16="http://schemas.microsoft.com/office/drawing/2014/main" id="{5D1D8A90-3064-4B14-98DD-A3C525B8B399}"/>
                  </a:ext>
                </a:extLst>
              </p:cNvPr>
              <p:cNvSpPr txBox="1"/>
              <p:nvPr/>
            </p:nvSpPr>
            <p:spPr>
              <a:xfrm>
                <a:off x="4719717" y="3276122"/>
                <a:ext cx="487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29" name="文字方塊 253">
                <a:extLst>
                  <a:ext uri="{FF2B5EF4-FFF2-40B4-BE49-F238E27FC236}">
                    <a16:creationId xmlns:a16="http://schemas.microsoft.com/office/drawing/2014/main" id="{5D1D8A90-3064-4B14-98DD-A3C525B8B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717" y="3276122"/>
                <a:ext cx="487867" cy="461665"/>
              </a:xfrm>
              <a:prstGeom prst="rect">
                <a:avLst/>
              </a:prstGeom>
              <a:blipFill>
                <a:blip r:embed="rId4"/>
                <a:stretch>
                  <a:fillRect l="-3750"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254">
            <a:extLst>
              <a:ext uri="{FF2B5EF4-FFF2-40B4-BE49-F238E27FC236}">
                <a16:creationId xmlns:a16="http://schemas.microsoft.com/office/drawing/2014/main" id="{5D38B685-873F-43D3-9C0F-20CB35A969BC}"/>
              </a:ext>
            </a:extLst>
          </p:cNvPr>
          <p:cNvCxnSpPr>
            <a:cxnSpLocks/>
          </p:cNvCxnSpPr>
          <p:nvPr/>
        </p:nvCxnSpPr>
        <p:spPr>
          <a:xfrm flipV="1">
            <a:off x="5852937" y="196590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1" name="直線單箭頭接點 255">
            <a:extLst>
              <a:ext uri="{FF2B5EF4-FFF2-40B4-BE49-F238E27FC236}">
                <a16:creationId xmlns:a16="http://schemas.microsoft.com/office/drawing/2014/main" id="{1BAC47C0-844A-4780-8700-42574D5F2558}"/>
              </a:ext>
            </a:extLst>
          </p:cNvPr>
          <p:cNvCxnSpPr>
            <a:cxnSpLocks/>
          </p:cNvCxnSpPr>
          <p:nvPr/>
        </p:nvCxnSpPr>
        <p:spPr>
          <a:xfrm flipV="1">
            <a:off x="6993366" y="1980345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" name="直線單箭頭接點 256">
            <a:extLst>
              <a:ext uri="{FF2B5EF4-FFF2-40B4-BE49-F238E27FC236}">
                <a16:creationId xmlns:a16="http://schemas.microsoft.com/office/drawing/2014/main" id="{365EB903-BE52-4E93-B9B4-8F8308D8AD64}"/>
              </a:ext>
            </a:extLst>
          </p:cNvPr>
          <p:cNvCxnSpPr>
            <a:cxnSpLocks/>
          </p:cNvCxnSpPr>
          <p:nvPr/>
        </p:nvCxnSpPr>
        <p:spPr>
          <a:xfrm flipV="1">
            <a:off x="8121503" y="1980345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直線單箭頭接點 257">
            <a:extLst>
              <a:ext uri="{FF2B5EF4-FFF2-40B4-BE49-F238E27FC236}">
                <a16:creationId xmlns:a16="http://schemas.microsoft.com/office/drawing/2014/main" id="{997F9B14-617E-497B-BD3E-A8FCEFE00CE9}"/>
              </a:ext>
            </a:extLst>
          </p:cNvPr>
          <p:cNvCxnSpPr>
            <a:cxnSpLocks/>
          </p:cNvCxnSpPr>
          <p:nvPr/>
        </p:nvCxnSpPr>
        <p:spPr>
          <a:xfrm flipV="1">
            <a:off x="1029150" y="1882235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4" name="直線單箭頭接點 258">
            <a:extLst>
              <a:ext uri="{FF2B5EF4-FFF2-40B4-BE49-F238E27FC236}">
                <a16:creationId xmlns:a16="http://schemas.microsoft.com/office/drawing/2014/main" id="{A464176B-FF14-41BB-8F10-121EA3EAEC12}"/>
              </a:ext>
            </a:extLst>
          </p:cNvPr>
          <p:cNvCxnSpPr>
            <a:cxnSpLocks/>
          </p:cNvCxnSpPr>
          <p:nvPr/>
        </p:nvCxnSpPr>
        <p:spPr>
          <a:xfrm flipV="1">
            <a:off x="2169579" y="1896679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5" name="直線單箭頭接點 259">
            <a:extLst>
              <a:ext uri="{FF2B5EF4-FFF2-40B4-BE49-F238E27FC236}">
                <a16:creationId xmlns:a16="http://schemas.microsoft.com/office/drawing/2014/main" id="{84C781CC-9C64-437E-ADE8-C26177C260EA}"/>
              </a:ext>
            </a:extLst>
          </p:cNvPr>
          <p:cNvCxnSpPr>
            <a:cxnSpLocks/>
          </p:cNvCxnSpPr>
          <p:nvPr/>
        </p:nvCxnSpPr>
        <p:spPr>
          <a:xfrm flipV="1">
            <a:off x="3297716" y="1896679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6" name="文字方塊 260">
            <a:extLst>
              <a:ext uri="{FF2B5EF4-FFF2-40B4-BE49-F238E27FC236}">
                <a16:creationId xmlns:a16="http://schemas.microsoft.com/office/drawing/2014/main" id="{1493A23F-3263-4FC7-929A-9C1EFBF823B2}"/>
              </a:ext>
            </a:extLst>
          </p:cNvPr>
          <p:cNvSpPr txBox="1"/>
          <p:nvPr/>
        </p:nvSpPr>
        <p:spPr>
          <a:xfrm rot="5400000">
            <a:off x="874270" y="1499542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7" name="文字方塊 261">
            <a:extLst>
              <a:ext uri="{FF2B5EF4-FFF2-40B4-BE49-F238E27FC236}">
                <a16:creationId xmlns:a16="http://schemas.microsoft.com/office/drawing/2014/main" id="{33913DE5-6CA8-4E2A-B796-CA9622194B85}"/>
              </a:ext>
            </a:extLst>
          </p:cNvPr>
          <p:cNvSpPr txBox="1"/>
          <p:nvPr/>
        </p:nvSpPr>
        <p:spPr>
          <a:xfrm rot="5400000">
            <a:off x="2018177" y="1533546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8" name="文字方塊 262">
            <a:extLst>
              <a:ext uri="{FF2B5EF4-FFF2-40B4-BE49-F238E27FC236}">
                <a16:creationId xmlns:a16="http://schemas.microsoft.com/office/drawing/2014/main" id="{47B4ACC9-8C91-41A4-988B-187A9632A616}"/>
              </a:ext>
            </a:extLst>
          </p:cNvPr>
          <p:cNvSpPr txBox="1"/>
          <p:nvPr/>
        </p:nvSpPr>
        <p:spPr>
          <a:xfrm rot="5400000">
            <a:off x="3143134" y="1541013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9" name="群組 267">
            <a:extLst>
              <a:ext uri="{FF2B5EF4-FFF2-40B4-BE49-F238E27FC236}">
                <a16:creationId xmlns:a16="http://schemas.microsoft.com/office/drawing/2014/main" id="{8577B3D1-D059-4240-8FCA-02BAB9B22DEF}"/>
              </a:ext>
            </a:extLst>
          </p:cNvPr>
          <p:cNvGrpSpPr/>
          <p:nvPr/>
        </p:nvGrpSpPr>
        <p:grpSpPr>
          <a:xfrm>
            <a:off x="5706668" y="1551373"/>
            <a:ext cx="2730529" cy="546443"/>
            <a:chOff x="5566240" y="1507403"/>
            <a:chExt cx="2730529" cy="546443"/>
          </a:xfrm>
        </p:grpSpPr>
        <p:sp>
          <p:nvSpPr>
            <p:cNvPr id="140" name="文字方塊 264">
              <a:extLst>
                <a:ext uri="{FF2B5EF4-FFF2-40B4-BE49-F238E27FC236}">
                  <a16:creationId xmlns:a16="http://schemas.microsoft.com/office/drawing/2014/main" id="{110F8F1E-A5CD-4951-AC6B-5C9FD7217FA2}"/>
                </a:ext>
              </a:extLst>
            </p:cNvPr>
            <p:cNvSpPr txBox="1"/>
            <p:nvPr/>
          </p:nvSpPr>
          <p:spPr>
            <a:xfrm rot="5400000">
              <a:off x="5544587" y="1529056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1" name="文字方塊 265">
              <a:extLst>
                <a:ext uri="{FF2B5EF4-FFF2-40B4-BE49-F238E27FC236}">
                  <a16:creationId xmlns:a16="http://schemas.microsoft.com/office/drawing/2014/main" id="{5603D6CE-2F3B-44DA-9BFF-FAC2DC2AEA11}"/>
                </a:ext>
              </a:extLst>
            </p:cNvPr>
            <p:cNvSpPr txBox="1"/>
            <p:nvPr/>
          </p:nvSpPr>
          <p:spPr>
            <a:xfrm rot="5400000">
              <a:off x="6688494" y="1563060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" name="文字方塊 266">
              <a:extLst>
                <a:ext uri="{FF2B5EF4-FFF2-40B4-BE49-F238E27FC236}">
                  <a16:creationId xmlns:a16="http://schemas.microsoft.com/office/drawing/2014/main" id="{122317CC-60A2-45BB-9E09-1AF849849BD4}"/>
                </a:ext>
              </a:extLst>
            </p:cNvPr>
            <p:cNvSpPr txBox="1"/>
            <p:nvPr/>
          </p:nvSpPr>
          <p:spPr>
            <a:xfrm rot="5400000">
              <a:off x="7813451" y="1570527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43" name="Picture 2" descr="ç¸éåç">
            <a:extLst>
              <a:ext uri="{FF2B5EF4-FFF2-40B4-BE49-F238E27FC236}">
                <a16:creationId xmlns:a16="http://schemas.microsoft.com/office/drawing/2014/main" id="{49265D62-0D81-4A5B-9D64-BEA2FCF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06" y="728928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圖片 8">
            <a:extLst>
              <a:ext uri="{FF2B5EF4-FFF2-40B4-BE49-F238E27FC236}">
                <a16:creationId xmlns:a16="http://schemas.microsoft.com/office/drawing/2014/main" id="{11737C9E-1F23-4DFE-900D-7B1432A8F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6930" y="474085"/>
            <a:ext cx="34785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4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 OpenAI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847562" y="845494"/>
            <a:ext cx="575945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问</a:t>
            </a:r>
            <a:r>
              <a:rPr lang="zh-CN" altLang="en-US" smtClean="0"/>
              <a:t>题：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1"/>
              <a:t> </a:t>
            </a:r>
            <a:r>
              <a:rPr lang="en-US" altLang="zh-CN"/>
              <a:t>Contextual Word Embedding </a:t>
            </a:r>
            <a:r>
              <a:rPr lang="zh-CN" altLang="en-US"/>
              <a:t>作为</a:t>
            </a:r>
            <a:r>
              <a:rPr lang="zh-CN" altLang="en-US"/>
              <a:t>特</a:t>
            </a:r>
            <a:r>
              <a:rPr lang="zh-CN" altLang="en-US" smtClean="0"/>
              <a:t>征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不</a:t>
            </a:r>
            <a:r>
              <a:rPr lang="zh-CN" altLang="en-US"/>
              <a:t>适合特定</a:t>
            </a:r>
            <a:r>
              <a:rPr lang="zh-CN" altLang="en-US"/>
              <a:t>任</a:t>
            </a:r>
            <a:r>
              <a:rPr lang="zh-CN" altLang="en-US" smtClean="0"/>
              <a:t>务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/>
              <a:t>OpenAI GPT </a:t>
            </a:r>
            <a:r>
              <a:rPr lang="zh-CN" altLang="en-US"/>
              <a:t>的</a:t>
            </a:r>
            <a:r>
              <a:rPr lang="zh-CN" altLang="en-US"/>
              <a:t>改</a:t>
            </a:r>
            <a:r>
              <a:rPr lang="zh-CN" altLang="en-US" smtClean="0"/>
              <a:t>进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使</a:t>
            </a:r>
            <a:r>
              <a:rPr lang="zh-CN" altLang="en-US"/>
              <a:t>用</a:t>
            </a:r>
            <a:r>
              <a:rPr lang="en-US" altLang="zh-CN"/>
              <a:t>Transformer </a:t>
            </a:r>
            <a:r>
              <a:rPr lang="zh-CN" altLang="en-US"/>
              <a:t>替</a:t>
            </a:r>
            <a:r>
              <a:rPr lang="zh-CN" altLang="en-US"/>
              <a:t>代</a:t>
            </a:r>
            <a:r>
              <a:rPr lang="en-US" altLang="zh-CN" smtClean="0"/>
              <a:t>RNN/LSTM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没有</a:t>
            </a:r>
            <a:r>
              <a:rPr lang="en-US" altLang="zh-CN"/>
              <a:t>Encoder </a:t>
            </a:r>
            <a:r>
              <a:rPr lang="zh-CN" altLang="en-US"/>
              <a:t>的</a:t>
            </a:r>
            <a:r>
              <a:rPr lang="en-US" altLang="zh-CN" smtClean="0"/>
              <a:t>Transformer</a:t>
            </a:r>
            <a:r>
              <a:rPr lang="zh-CN" altLang="en-US" smtClean="0"/>
              <a:t>（只用了</a:t>
            </a:r>
            <a:r>
              <a:rPr lang="en-US" altLang="zh-CN" smtClean="0"/>
              <a:t>Decoder</a:t>
            </a:r>
            <a:r>
              <a:rPr lang="zh-CN" altLang="en-US" smtClean="0"/>
              <a:t>部分）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根据任</a:t>
            </a:r>
            <a:r>
              <a:rPr lang="zh-CN" altLang="en-US"/>
              <a:t>务</a:t>
            </a:r>
            <a:r>
              <a:rPr lang="en-US" altLang="zh-CN" smtClean="0"/>
              <a:t>Fine-Tuning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42" y="3108415"/>
            <a:ext cx="8029575" cy="33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2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3" y="127553"/>
            <a:ext cx="11687211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 Bidirectional Encoder Representations from Transformers (BERT)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778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mbeddings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anguage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(ELMO)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328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mbeddings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anguage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(ELMO)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10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mbeddings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anguage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(ELMO)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078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mbeddings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anguage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(ELMO)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836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mbeddings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anguage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(ELMO)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93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0F19A61-A992-B14C-8852-78BD7C8AF856}"/>
              </a:ext>
            </a:extLst>
          </p:cNvPr>
          <p:cNvSpPr txBox="1">
            <a:spLocks/>
          </p:cNvSpPr>
          <p:nvPr/>
        </p:nvSpPr>
        <p:spPr>
          <a:xfrm>
            <a:off x="499534" y="127553"/>
            <a:ext cx="5266267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分布式语义假设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6C92F8-9DB1-C442-9364-FC58A60ACEC0}"/>
              </a:ext>
            </a:extLst>
          </p:cNvPr>
          <p:cNvSpPr/>
          <p:nvPr/>
        </p:nvSpPr>
        <p:spPr>
          <a:xfrm>
            <a:off x="4666570" y="1372958"/>
            <a:ext cx="5759450" cy="373743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任何任务都可以用来做表征学习：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情感分析 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输入句子，判断句子是正向情感还是负向情感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，机器翻译 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输入中文，输出英文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。</a:t>
            </a: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但是这些任务的缺点是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需要大量的人工标注，这些标注耗时耗力。</a:t>
            </a: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当标注量不够时，模型很</a:t>
            </a:r>
            <a:r>
              <a:rPr lang="zh-CN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容易学出</a:t>
            </a:r>
            <a:r>
              <a:rPr lang="en-US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“</a:t>
            </a:r>
            <a:r>
              <a:rPr lang="zh-CN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三长一短选最短</a:t>
            </a:r>
            <a:r>
              <a:rPr lang="en-US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”</a:t>
            </a:r>
            <a:r>
              <a:rPr lang="zh-CN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的取巧方案</a:t>
            </a:r>
            <a:endParaRPr lang="en-US" altLang="zh-CN" b="1" dirty="0">
              <a:solidFill>
                <a:srgbClr val="FC7714"/>
              </a:solidFill>
              <a:latin typeface="Rockwell" panose="02060603020205020403" pitchFamily="18" charset="0"/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分布式语义假设 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(Distributional Hypothesis)</a:t>
            </a:r>
            <a:endParaRPr lang="en-US" altLang="zh-CN" b="1" dirty="0"/>
          </a:p>
          <a:p>
            <a:pPr marL="685800" lvl="1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zh-CN" altLang="zh-CN" sz="1600" dirty="0">
                <a:solidFill>
                  <a:srgbClr val="000000"/>
                </a:solidFill>
                <a:latin typeface="Rockwell" panose="02060603020205020403" pitchFamily="18" charset="0"/>
              </a:rPr>
              <a:t>我们可以</a:t>
            </a:r>
            <a:r>
              <a:rPr lang="zh-CN" altLang="zh-CN" sz="1600" dirty="0">
                <a:solidFill>
                  <a:srgbClr val="FC7714"/>
                </a:solidFill>
                <a:latin typeface="Rockwell" panose="02060603020205020403" pitchFamily="18" charset="0"/>
              </a:rPr>
              <a:t>通过一个词出现的语境知道这个词的意思。</a:t>
            </a:r>
            <a:endParaRPr lang="en-US" altLang="zh-CN" sz="1600" dirty="0"/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我们</a:t>
            </a:r>
            <a:r>
              <a:rPr lang="zh-CN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可以将输入 </a:t>
            </a:r>
            <a:r>
              <a:rPr lang="en-US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x </a:t>
            </a:r>
            <a:r>
              <a:rPr lang="zh-CN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定为目标词的</a:t>
            </a:r>
            <a:r>
              <a:rPr lang="zh-CN" altLang="zh-CN" b="1" u="sng" dirty="0">
                <a:solidFill>
                  <a:srgbClr val="000000"/>
                </a:solidFill>
                <a:latin typeface="Rockwell" panose="02060603020205020403" pitchFamily="18" charset="0"/>
              </a:rPr>
              <a:t>语境</a:t>
            </a:r>
            <a:r>
              <a:rPr lang="zh-CN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，输出 </a:t>
            </a:r>
            <a:r>
              <a:rPr lang="en-US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y </a:t>
            </a:r>
            <a:r>
              <a:rPr lang="zh-CN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定为</a:t>
            </a:r>
            <a:r>
              <a:rPr lang="zh-CN" altLang="zh-CN" b="1" u="sng" dirty="0">
                <a:solidFill>
                  <a:srgbClr val="000000"/>
                </a:solidFill>
                <a:latin typeface="Rockwell" panose="02060603020205020403" pitchFamily="18" charset="0"/>
              </a:rPr>
              <a:t>目标词</a:t>
            </a: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。这个任务的优点是</a:t>
            </a:r>
            <a:r>
              <a:rPr lang="zh-CN" altLang="zh-CN" b="1" u="sng" dirty="0">
                <a:solidFill>
                  <a:srgbClr val="000000"/>
                </a:solidFill>
                <a:latin typeface="Rockwell" panose="02060603020205020403" pitchFamily="18" charset="0"/>
              </a:rPr>
              <a:t>我们并不需要人工标注的数据，只需要许多有意义的语段就可以了。</a:t>
            </a:r>
            <a:endParaRPr lang="zh-CN" altLang="zh-CN" dirty="0">
              <a:effectLst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C982EC-F19B-984D-8EC8-A78F807F376C}"/>
              </a:ext>
            </a:extLst>
          </p:cNvPr>
          <p:cNvSpPr/>
          <p:nvPr/>
        </p:nvSpPr>
        <p:spPr>
          <a:xfrm>
            <a:off x="4530084" y="5566038"/>
            <a:ext cx="6032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貌似，现在很多大厂就是这么操作的。。。</a:t>
            </a:r>
          </a:p>
        </p:txBody>
      </p:sp>
    </p:spTree>
    <p:extLst>
      <p:ext uri="{BB962C8B-B14F-4D97-AF65-F5344CB8AC3E}">
        <p14:creationId xmlns:p14="http://schemas.microsoft.com/office/powerpoint/2010/main" val="3925032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mbeddings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anguage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(ELMO)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81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mbeddings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anguage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(ELMO)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09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mbeddings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anguage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(ELMO)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053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mbeddings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anguage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(ELMO)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813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D01F8695-A3F7-C84E-9267-12F353B38AEC}"/>
              </a:ext>
            </a:extLst>
          </p:cNvPr>
          <p:cNvSpPr txBox="1">
            <a:spLocks/>
          </p:cNvSpPr>
          <p:nvPr/>
        </p:nvSpPr>
        <p:spPr>
          <a:xfrm>
            <a:off x="499534" y="127553"/>
            <a:ext cx="5266267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1" lang="zh-CN" altLang="en-US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分布式语义假设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C4C2D76-A911-AA40-9825-3AE261079C39}"/>
              </a:ext>
            </a:extLst>
          </p:cNvPr>
          <p:cNvSpPr>
            <a:spLocks noGrp="1"/>
          </p:cNvSpPr>
          <p:nvPr/>
        </p:nvSpPr>
        <p:spPr>
          <a:xfrm>
            <a:off x="4209415" y="1237781"/>
            <a:ext cx="6281873" cy="2897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i="1" u="sng" dirty="0"/>
              <a:t>如何更精细地</a:t>
            </a:r>
            <a:r>
              <a:rPr lang="zh-CN" altLang="en-US" i="1" u="sng" dirty="0">
                <a:solidFill>
                  <a:srgbClr val="FC7714"/>
                </a:solidFill>
              </a:rPr>
              <a:t>建模</a:t>
            </a:r>
            <a:r>
              <a:rPr lang="zh-CN" altLang="en-US" b="1" i="1" u="sng" dirty="0">
                <a:solidFill>
                  <a:srgbClr val="FC7714"/>
                </a:solidFill>
              </a:rPr>
              <a:t>语境</a:t>
            </a:r>
            <a:r>
              <a:rPr lang="zh-CN" altLang="en-US" i="1" u="sng" dirty="0"/>
              <a:t>，得到其</a:t>
            </a:r>
            <a:r>
              <a:rPr lang="zh-CN" altLang="en-US" i="1" u="sng" dirty="0">
                <a:solidFill>
                  <a:srgbClr val="FC7714"/>
                </a:solidFill>
              </a:rPr>
              <a:t>对应的表征向量 </a:t>
            </a:r>
            <a:r>
              <a:rPr lang="en" altLang="zh-CN" i="1" u="sng" dirty="0">
                <a:solidFill>
                  <a:srgbClr val="FC7714"/>
                </a:solidFill>
              </a:rPr>
              <a:t>h</a:t>
            </a:r>
            <a:r>
              <a:rPr lang="zh-CN" altLang="en-US" i="1" u="sng" dirty="0">
                <a:solidFill>
                  <a:srgbClr val="FC7714"/>
                </a:solidFill>
              </a:rPr>
              <a:t>？</a:t>
            </a:r>
            <a:r>
              <a:rPr lang="zh-CN" altLang="en-US" i="1" u="sng" dirty="0"/>
              <a:t>对这个问题的解答贯穿了语言表征学习的发展历程</a:t>
            </a:r>
            <a:r>
              <a:rPr lang="zh-CN" altLang="en-US" dirty="0"/>
              <a:t>。我们希望能够做到：</a:t>
            </a:r>
            <a:endParaRPr lang="en-US" altLang="zh-CN" dirty="0"/>
          </a:p>
          <a:p>
            <a:pPr lvl="1"/>
            <a:r>
              <a:rPr lang="zh-CN" altLang="en-US" b="1" dirty="0"/>
              <a:t>语境要包含所有区分目标词的信息</a:t>
            </a:r>
            <a:endParaRPr lang="en-US" altLang="zh-CN" b="1" dirty="0"/>
          </a:p>
          <a:p>
            <a:pPr lvl="1"/>
            <a:r>
              <a:rPr lang="zh-CN" altLang="en-US" b="1" dirty="0"/>
              <a:t>建模语境中词的相互依赖关系（在大部分语言中，</a:t>
            </a:r>
            <a:r>
              <a:rPr lang="zh-CN" altLang="en-US" b="1" dirty="0">
                <a:solidFill>
                  <a:srgbClr val="FC7714"/>
                </a:solidFill>
              </a:rPr>
              <a:t>词的相对位置</a:t>
            </a:r>
            <a:r>
              <a:rPr lang="zh-CN" altLang="en-US" b="1" dirty="0"/>
              <a:t>也决定了词间的依赖关系）</a:t>
            </a:r>
            <a:endParaRPr lang="en-US" altLang="zh-CN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0A0AF7-38B8-9447-9789-0F834B6A4121}"/>
              </a:ext>
            </a:extLst>
          </p:cNvPr>
          <p:cNvSpPr/>
          <p:nvPr/>
        </p:nvSpPr>
        <p:spPr>
          <a:xfrm>
            <a:off x="1761882" y="4480958"/>
            <a:ext cx="9068697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["</a:t>
            </a:r>
            <a:r>
              <a:rPr lang="zh-CN" altLang="en-US" dirty="0"/>
              <a:t>我</a:t>
            </a:r>
            <a:r>
              <a:rPr lang="en-US" altLang="zh-CN" dirty="0"/>
              <a:t>1", "</a:t>
            </a:r>
            <a:r>
              <a:rPr lang="zh-CN" altLang="en-US" dirty="0"/>
              <a:t>今天</a:t>
            </a:r>
            <a:r>
              <a:rPr lang="en-US" altLang="zh-CN" dirty="0"/>
              <a:t>2", "</a:t>
            </a:r>
            <a:r>
              <a:rPr lang="zh-CN" altLang="en-US" dirty="0"/>
              <a:t>很</a:t>
            </a:r>
            <a:r>
              <a:rPr lang="en-US" altLang="zh-CN" dirty="0"/>
              <a:t>3", </a:t>
            </a:r>
            <a:r>
              <a:rPr lang="en-US" altLang="zh-CN" b="1" dirty="0">
                <a:solidFill>
                  <a:srgbClr val="FC7714"/>
                </a:solidFill>
              </a:rPr>
              <a:t>“</a:t>
            </a:r>
            <a:r>
              <a:rPr lang="zh-CN" altLang="en-US" b="1" dirty="0">
                <a:solidFill>
                  <a:srgbClr val="FC7714"/>
                </a:solidFill>
              </a:rPr>
              <a:t>开心</a:t>
            </a:r>
            <a:r>
              <a:rPr lang="en-US" altLang="zh-CN" b="1" dirty="0">
                <a:solidFill>
                  <a:srgbClr val="FC7714"/>
                </a:solidFill>
              </a:rPr>
              <a:t>4”, </a:t>
            </a:r>
            <a:r>
              <a:rPr lang="en-US" altLang="zh-CN" dirty="0"/>
              <a:t>“&lt;</a:t>
            </a:r>
            <a:r>
              <a:rPr lang="zh-CN" altLang="en-US" dirty="0"/>
              <a:t>逗号</a:t>
            </a:r>
            <a:r>
              <a:rPr lang="en-US" altLang="zh-CN" dirty="0"/>
              <a:t>&gt;5”, “</a:t>
            </a:r>
            <a:r>
              <a:rPr lang="zh-CN" altLang="en-US" dirty="0"/>
              <a:t>因为</a:t>
            </a:r>
            <a:r>
              <a:rPr lang="en-US" altLang="zh-CN" dirty="0"/>
              <a:t>6”, “</a:t>
            </a:r>
            <a:r>
              <a:rPr lang="zh-CN" altLang="en-US" dirty="0"/>
              <a:t>我</a:t>
            </a:r>
            <a:r>
              <a:rPr lang="en-US" altLang="zh-CN" dirty="0"/>
              <a:t>7”, “</a:t>
            </a:r>
            <a:r>
              <a:rPr lang="zh-CN" altLang="en-US" dirty="0"/>
              <a:t>中</a:t>
            </a:r>
            <a:r>
              <a:rPr lang="en-US" altLang="zh-CN" dirty="0"/>
              <a:t>8”, “</a:t>
            </a:r>
            <a:r>
              <a:rPr lang="zh-CN" altLang="en-US" dirty="0"/>
              <a:t>了</a:t>
            </a:r>
            <a:r>
              <a:rPr lang="en-US" altLang="zh-CN" dirty="0"/>
              <a:t>9”, “</a:t>
            </a:r>
            <a:r>
              <a:rPr lang="zh-CN" altLang="en-US" dirty="0"/>
              <a:t>彩票</a:t>
            </a:r>
            <a:r>
              <a:rPr lang="en-US" altLang="zh-CN" dirty="0"/>
              <a:t>10”]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5AC227-5BF0-AE4F-8512-0ECD199EF375}"/>
              </a:ext>
            </a:extLst>
          </p:cNvPr>
          <p:cNvSpPr/>
          <p:nvPr/>
        </p:nvSpPr>
        <p:spPr>
          <a:xfrm>
            <a:off x="2257823" y="5067580"/>
            <a:ext cx="8658817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理想的语境建模应基于</a:t>
            </a:r>
            <a:r>
              <a:rPr lang="en-US" altLang="zh-CN" dirty="0">
                <a:solidFill>
                  <a:srgbClr val="FC7714"/>
                </a:solidFill>
              </a:rPr>
              <a:t>["</a:t>
            </a:r>
            <a:r>
              <a:rPr lang="zh-CN" altLang="en-US" dirty="0">
                <a:solidFill>
                  <a:srgbClr val="FC7714"/>
                </a:solidFill>
              </a:rPr>
              <a:t>我</a:t>
            </a:r>
            <a:r>
              <a:rPr lang="en-US" altLang="zh-CN" dirty="0">
                <a:solidFill>
                  <a:srgbClr val="FC7714"/>
                </a:solidFill>
              </a:rPr>
              <a:t>1", "</a:t>
            </a:r>
            <a:r>
              <a:rPr lang="zh-CN" altLang="en-US" dirty="0">
                <a:solidFill>
                  <a:srgbClr val="FC7714"/>
                </a:solidFill>
              </a:rPr>
              <a:t>今天</a:t>
            </a:r>
            <a:r>
              <a:rPr lang="en-US" altLang="zh-CN" dirty="0">
                <a:solidFill>
                  <a:srgbClr val="FC7714"/>
                </a:solidFill>
              </a:rPr>
              <a:t>2", "</a:t>
            </a:r>
            <a:r>
              <a:rPr lang="zh-CN" altLang="en-US" dirty="0">
                <a:solidFill>
                  <a:srgbClr val="FC7714"/>
                </a:solidFill>
              </a:rPr>
              <a:t>很</a:t>
            </a:r>
            <a:r>
              <a:rPr lang="en-US" altLang="zh-CN" dirty="0">
                <a:solidFill>
                  <a:srgbClr val="FC7714"/>
                </a:solidFill>
              </a:rPr>
              <a:t>3", “&lt;</a:t>
            </a:r>
            <a:r>
              <a:rPr lang="zh-CN" altLang="en-US" dirty="0">
                <a:solidFill>
                  <a:srgbClr val="FC7714"/>
                </a:solidFill>
              </a:rPr>
              <a:t>逗号</a:t>
            </a:r>
            <a:r>
              <a:rPr lang="en-US" altLang="zh-CN" dirty="0">
                <a:solidFill>
                  <a:srgbClr val="FC7714"/>
                </a:solidFill>
              </a:rPr>
              <a:t>&gt;5”, “</a:t>
            </a:r>
            <a:r>
              <a:rPr lang="zh-CN" altLang="en-US" dirty="0">
                <a:solidFill>
                  <a:srgbClr val="FC7714"/>
                </a:solidFill>
              </a:rPr>
              <a:t>因为</a:t>
            </a:r>
            <a:r>
              <a:rPr lang="en-US" altLang="zh-CN" dirty="0">
                <a:solidFill>
                  <a:srgbClr val="FC7714"/>
                </a:solidFill>
              </a:rPr>
              <a:t>6”, “</a:t>
            </a:r>
            <a:r>
              <a:rPr lang="zh-CN" altLang="en-US" dirty="0">
                <a:solidFill>
                  <a:srgbClr val="FC7714"/>
                </a:solidFill>
              </a:rPr>
              <a:t>我</a:t>
            </a:r>
            <a:r>
              <a:rPr lang="en-US" altLang="zh-CN" dirty="0">
                <a:solidFill>
                  <a:srgbClr val="FC7714"/>
                </a:solidFill>
              </a:rPr>
              <a:t>7”, “</a:t>
            </a:r>
            <a:r>
              <a:rPr lang="zh-CN" altLang="en-US" dirty="0">
                <a:solidFill>
                  <a:srgbClr val="FC7714"/>
                </a:solidFill>
              </a:rPr>
              <a:t>中</a:t>
            </a:r>
            <a:r>
              <a:rPr lang="en-US" altLang="zh-CN" dirty="0">
                <a:solidFill>
                  <a:srgbClr val="FC7714"/>
                </a:solidFill>
              </a:rPr>
              <a:t>8”, “</a:t>
            </a:r>
            <a:r>
              <a:rPr lang="zh-CN" altLang="en-US" dirty="0">
                <a:solidFill>
                  <a:srgbClr val="FC7714"/>
                </a:solidFill>
              </a:rPr>
              <a:t>了</a:t>
            </a:r>
            <a:r>
              <a:rPr lang="en-US" altLang="zh-CN" dirty="0">
                <a:solidFill>
                  <a:srgbClr val="FC7714"/>
                </a:solidFill>
              </a:rPr>
              <a:t>9”, “</a:t>
            </a:r>
            <a:r>
              <a:rPr lang="zh-CN" altLang="en-US" dirty="0">
                <a:solidFill>
                  <a:srgbClr val="FC7714"/>
                </a:solidFill>
              </a:rPr>
              <a:t>彩票</a:t>
            </a:r>
            <a:r>
              <a:rPr lang="en-US" altLang="zh-CN" dirty="0">
                <a:solidFill>
                  <a:srgbClr val="FC7714"/>
                </a:solidFill>
              </a:rPr>
              <a:t>10”] </a:t>
            </a:r>
            <a:r>
              <a:rPr lang="zh-CN" altLang="en-US" dirty="0">
                <a:solidFill>
                  <a:srgbClr val="FC7714"/>
                </a:solidFill>
              </a:rPr>
              <a:t>以及位置 </a:t>
            </a:r>
            <a:r>
              <a:rPr lang="en-US" altLang="zh-CN" dirty="0">
                <a:solidFill>
                  <a:srgbClr val="FC7714"/>
                </a:solidFill>
              </a:rPr>
              <a:t>"4"</a:t>
            </a:r>
            <a:endParaRPr lang="zh-CN" altLang="en-US" dirty="0">
              <a:solidFill>
                <a:srgbClr val="FC7714"/>
              </a:solidFill>
            </a:endParaRPr>
          </a:p>
        </p:txBody>
      </p:sp>
      <p:sp>
        <p:nvSpPr>
          <p:cNvPr id="12" name="右弧形箭头 11">
            <a:extLst>
              <a:ext uri="{FF2B5EF4-FFF2-40B4-BE49-F238E27FC236}">
                <a16:creationId xmlns:a16="http://schemas.microsoft.com/office/drawing/2014/main" id="{4D05E110-C37A-C24F-87F0-BD28BBA43FC5}"/>
              </a:ext>
            </a:extLst>
          </p:cNvPr>
          <p:cNvSpPr/>
          <p:nvPr/>
        </p:nvSpPr>
        <p:spPr>
          <a:xfrm>
            <a:off x="1062635" y="4555496"/>
            <a:ext cx="1094784" cy="10162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186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9558866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kumimoji="1" lang="zh-CN" altLang="en-US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预训练词向量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en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Embedding)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1F2088CD-68DF-414B-8850-9841CDA44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4" y="834936"/>
            <a:ext cx="3528180" cy="32459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3C785B-4D7F-C04A-BA3A-D510E209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248" y="834936"/>
            <a:ext cx="6218322" cy="295329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A0D03FF-1D4D-6544-BC03-8F430C6FA572}"/>
              </a:ext>
            </a:extLst>
          </p:cNvPr>
          <p:cNvSpPr/>
          <p:nvPr/>
        </p:nvSpPr>
        <p:spPr>
          <a:xfrm>
            <a:off x="1998412" y="4228093"/>
            <a:ext cx="7525250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预训练词向量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(</a:t>
            </a:r>
            <a:r>
              <a:rPr lang="en" altLang="zh-CN" b="1" dirty="0">
                <a:solidFill>
                  <a:srgbClr val="1A1A1A"/>
                </a:solidFill>
                <a:latin typeface="-apple-system"/>
              </a:rPr>
              <a:t>Word Embedding)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的方法如 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Word2Vec</a:t>
            </a:r>
            <a:r>
              <a:rPr lang="en" altLang="zh-CN" b="1" dirty="0">
                <a:solidFill>
                  <a:srgbClr val="1A1A1A"/>
                </a:solidFill>
                <a:latin typeface="-apple-system"/>
              </a:rPr>
              <a:t>, Glove 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等是语言表征学习的主要手段。由于缺乏有效建模词的相互依赖的手段，我们使用</a:t>
            </a:r>
            <a:r>
              <a:rPr lang="zh-CN" altLang="en-US" b="1" dirty="0">
                <a:solidFill>
                  <a:srgbClr val="FC7714"/>
                </a:solidFill>
                <a:latin typeface="-apple-system"/>
              </a:rPr>
              <a:t>目标词前后的窗口内的词作为目标词的语境词</a:t>
            </a:r>
            <a:r>
              <a:rPr lang="en-US" altLang="zh-CN" b="1" dirty="0">
                <a:solidFill>
                  <a:srgbClr val="FC7714"/>
                </a:solidFill>
                <a:latin typeface="-apple-system"/>
              </a:rPr>
              <a:t>(</a:t>
            </a:r>
            <a:r>
              <a:rPr lang="en" altLang="zh-CN" b="1" dirty="0">
                <a:solidFill>
                  <a:srgbClr val="FC7714"/>
                </a:solidFill>
                <a:latin typeface="-apple-system"/>
              </a:rPr>
              <a:t>Context Word)</a:t>
            </a:r>
            <a:r>
              <a:rPr lang="zh-CN" altLang="en" dirty="0">
                <a:solidFill>
                  <a:srgbClr val="1A1A1A"/>
                </a:solidFill>
                <a:latin typeface="-apple-system"/>
              </a:rPr>
              <a:t>，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每个词都有一个唯一独立的向量作为其表征。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CA0EC1-A5EB-EB47-9480-A245FE0AFA35}"/>
              </a:ext>
            </a:extLst>
          </p:cNvPr>
          <p:cNvSpPr/>
          <p:nvPr/>
        </p:nvSpPr>
        <p:spPr>
          <a:xfrm>
            <a:off x="1998412" y="5725053"/>
            <a:ext cx="71596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400" dirty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但是，对于“一词多义”问题似乎很难解决。。。</a:t>
            </a:r>
          </a:p>
        </p:txBody>
      </p:sp>
    </p:spTree>
    <p:extLst>
      <p:ext uri="{BB962C8B-B14F-4D97-AF65-F5344CB8AC3E}">
        <p14:creationId xmlns:p14="http://schemas.microsoft.com/office/powerpoint/2010/main" val="233760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78E69A-989E-444C-83F9-137313BC3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43" y="1062306"/>
            <a:ext cx="8887632" cy="5421044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9558866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kumimoji="1" lang="zh-CN" altLang="en-US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预训练词向量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en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Embedding)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284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9558866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kumimoji="1" lang="zh-CN" altLang="en-US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(RNN/LSTM/GRU</a:t>
            </a:r>
            <a:r>
              <a:rPr kumimoji="1" lang="en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77" y="2254909"/>
            <a:ext cx="4808530" cy="192422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40832" y="1220979"/>
            <a:ext cx="256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RNN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有” 记忆” 能力</a:t>
            </a:r>
          </a:p>
        </p:txBody>
      </p:sp>
      <p:sp>
        <p:nvSpPr>
          <p:cNvPr id="10" name="矩形 9"/>
          <p:cNvSpPr/>
          <p:nvPr/>
        </p:nvSpPr>
        <p:spPr>
          <a:xfrm>
            <a:off x="831299" y="4286647"/>
            <a:ext cx="25875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>
                <a:latin typeface="CMMI10"/>
              </a:rPr>
              <a:t>s</a:t>
            </a:r>
            <a:r>
              <a:rPr lang="en-US" altLang="zh-CN" sz="2000" b="1" i="1">
                <a:latin typeface="CMMI8"/>
              </a:rPr>
              <a:t>t </a:t>
            </a:r>
            <a:r>
              <a:rPr lang="en-US" altLang="zh-CN" sz="2000" b="1">
                <a:latin typeface="CMR10"/>
              </a:rPr>
              <a:t>= </a:t>
            </a:r>
            <a:r>
              <a:rPr lang="en-US" altLang="zh-CN" sz="2000" b="1" i="1">
                <a:latin typeface="CMMI10"/>
              </a:rPr>
              <a:t>f</a:t>
            </a:r>
            <a:r>
              <a:rPr lang="en-US" altLang="zh-CN" sz="2000" b="1">
                <a:latin typeface="CMR10"/>
              </a:rPr>
              <a:t>(</a:t>
            </a:r>
            <a:r>
              <a:rPr lang="en-US" altLang="zh-CN" sz="2000" b="1" i="1">
                <a:latin typeface="CMMI10"/>
              </a:rPr>
              <a:t>Ux</a:t>
            </a:r>
            <a:r>
              <a:rPr lang="en-US" altLang="zh-CN" sz="2000" b="1" i="1">
                <a:latin typeface="CMMI8"/>
              </a:rPr>
              <a:t>t </a:t>
            </a:r>
            <a:r>
              <a:rPr lang="en-US" altLang="zh-CN" sz="2000" b="1">
                <a:latin typeface="CMR10"/>
              </a:rPr>
              <a:t>+</a:t>
            </a:r>
            <a:r>
              <a:rPr lang="en-US" altLang="zh-CN" sz="2000" b="1" i="1">
                <a:latin typeface="CMMI10"/>
              </a:rPr>
              <a:t>Ws</a:t>
            </a:r>
            <a:r>
              <a:rPr lang="en-US" altLang="zh-CN" sz="2000" b="1" i="1">
                <a:latin typeface="CMMI8"/>
              </a:rPr>
              <a:t>t</a:t>
            </a:r>
            <a:r>
              <a:rPr lang="en-US" altLang="zh-CN" sz="2000" b="1">
                <a:latin typeface="LMRoman8-Regular-Identity-H"/>
              </a:rPr>
              <a:t>−</a:t>
            </a:r>
            <a:r>
              <a:rPr lang="en-US" altLang="zh-CN" sz="2000" b="1">
                <a:latin typeface="CMR8"/>
              </a:rPr>
              <a:t>1</a:t>
            </a:r>
            <a:r>
              <a:rPr lang="en-US" altLang="zh-CN" sz="2000" b="1">
                <a:latin typeface="CMR10"/>
              </a:rPr>
              <a:t>)</a:t>
            </a:r>
            <a:endParaRPr lang="zh-CN" altLang="en-US" sz="2000" b="1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138" y="2254909"/>
            <a:ext cx="3796306" cy="209753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785255" y="1220979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t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时刻的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Loss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要往前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传</a:t>
            </a:r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递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831299" y="4848177"/>
            <a:ext cx="75325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我们按照一个顺序 (从左到右) 对上述向量序列编号: </a:t>
            </a:r>
            <a:endParaRPr kumimoji="0" lang="zh-CN" altLang="zh-CN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1}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2}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smtClean="0">
                <a:latin typeface="Arial" panose="020B0604020202020204" pitchFamily="34" charset="0"/>
              </a:rPr>
              <a:t>x{q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}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...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</a:t>
            </a: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t-1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}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smtClean="0">
                <a:latin typeface="Arial" panose="020B0604020202020204" pitchFamily="34" charset="0"/>
              </a:rPr>
              <a:t>x</a:t>
            </a:r>
            <a:r>
              <a:rPr lang="zh-CN" altLang="zh-CN" smtClean="0">
                <a:latin typeface="Arial" panose="020B0604020202020204" pitchFamily="34" charset="0"/>
              </a:rPr>
              <a:t>{</a:t>
            </a:r>
            <a:r>
              <a:rPr lang="en-US" altLang="zh-CN" smtClean="0">
                <a:latin typeface="Arial" panose="020B0604020202020204" pitchFamily="34" charset="0"/>
              </a:rPr>
              <a:t>t</a:t>
            </a:r>
            <a:r>
              <a:rPr lang="zh-CN" altLang="zh-CN" smtClean="0">
                <a:latin typeface="Arial" panose="020B0604020202020204" pitchFamily="34" charset="0"/>
              </a:rPr>
              <a:t>}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smtClean="0">
                <a:latin typeface="Arial" panose="020B0604020202020204" pitchFamily="34" charset="0"/>
              </a:rPr>
              <a:t>x</a:t>
            </a:r>
            <a:r>
              <a:rPr lang="zh-CN" altLang="zh-CN" smtClean="0">
                <a:latin typeface="Arial" panose="020B0604020202020204" pitchFamily="34" charset="0"/>
              </a:rPr>
              <a:t>{</a:t>
            </a:r>
            <a:r>
              <a:rPr lang="en-US" altLang="zh-CN" smtClean="0">
                <a:latin typeface="Arial" panose="020B0604020202020204" pitchFamily="34" charset="0"/>
              </a:rPr>
              <a:t>t+1</a:t>
            </a:r>
            <a:r>
              <a:rPr lang="zh-CN" altLang="zh-CN" smtClean="0">
                <a:latin typeface="Arial" panose="020B0604020202020204" pitchFamily="34" charset="0"/>
              </a:rPr>
              <a:t>}</a:t>
            </a:r>
            <a:r>
              <a:rPr lang="en-US" altLang="zh-CN" smtClean="0">
                <a:latin typeface="Arial" panose="020B0604020202020204" pitchFamily="34" charset="0"/>
              </a:rPr>
              <a:t>,…</a:t>
            </a: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]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按照编号的顺序</a:t>
            </a:r>
            <a:r>
              <a:rPr kumimoji="0" lang="zh-CN" altLang="zh-CN" sz="11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，在第 t 位时，循环神经网络会</a:t>
            </a: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根据第 t-1 位的表</a:t>
            </a: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征 </a:t>
            </a:r>
            <a:r>
              <a:rPr kumimoji="0" lang="en-US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{</a:t>
            </a: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t-1} 及当前的输入 x{t} 算出当前位置的表</a:t>
            </a: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征 </a:t>
            </a:r>
            <a:r>
              <a:rPr kumimoji="0" lang="en-US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{</a:t>
            </a: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t</a:t>
            </a: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}</a:t>
            </a:r>
            <a:r>
              <a:rPr kumimoji="0" lang="en-US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zh-CN" altLang="zh-CN" sz="11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这</a:t>
            </a:r>
            <a:r>
              <a:rPr kumimoji="0" lang="zh-CN" altLang="zh-CN" sz="11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便是序列 [x{1}, x{2}, ..., x{t}] 对应的表征。可以看到</a:t>
            </a: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输入向量的相对位置决定了循环神经网络整合信息的计算顺序</a:t>
            </a:r>
            <a:r>
              <a:rPr kumimoji="0" lang="zh-CN" altLang="zh-CN" sz="11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，或者说</a:t>
            </a:r>
            <a:r>
              <a:rPr kumimoji="0" lang="zh-CN" altLang="zh-CN" sz="1100" b="1" i="0" u="none" strike="noStrike" cap="none" normalizeH="0" baseline="0" smtClean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相对位置决定了计算图 (Computation Graph) 的构建。</a:t>
            </a:r>
            <a:endParaRPr kumimoji="0" lang="zh-CN" altLang="zh-CN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132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3" y="1843499"/>
            <a:ext cx="4589096" cy="184505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0653" y="1074375"/>
            <a:ext cx="57594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Roboto-Regular"/>
              </a:rPr>
              <a:t>LSTM 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通过门的机制来避免梯度消失</a:t>
            </a:r>
          </a:p>
          <a:p>
            <a:r>
              <a:rPr lang="en-US" altLang="zh-CN" sz="800">
                <a:solidFill>
                  <a:srgbClr val="FFFFFF"/>
                </a:solidFill>
                <a:latin typeface="Roboto-Regular"/>
              </a:rPr>
              <a:t>15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53" y="3965235"/>
            <a:ext cx="4594560" cy="184833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629738" y="1077791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Roboto-Regular"/>
              </a:rPr>
              <a:t>GRU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把遗忘门和输入门合并成一个更新门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749" y="1941399"/>
            <a:ext cx="6516602" cy="2143532"/>
          </a:xfrm>
          <a:prstGeom prst="rect">
            <a:avLst/>
          </a:prstGeom>
        </p:spPr>
      </p:pic>
      <p:sp>
        <p:nvSpPr>
          <p:cNvPr id="15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kumimoji="1" lang="zh-CN" altLang="en-US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r>
              <a:rPr kumimoji="1" lang="en-US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(RNN/LSTM/GRU</a:t>
            </a:r>
            <a:r>
              <a:rPr kumimoji="1" lang="en" altLang="zh-CN" sz="280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FC982EC-F19B-984D-8EC8-A78F807F376C}"/>
              </a:ext>
            </a:extLst>
          </p:cNvPr>
          <p:cNvSpPr/>
          <p:nvPr/>
        </p:nvSpPr>
        <p:spPr>
          <a:xfrm>
            <a:off x="5164484" y="5065834"/>
            <a:ext cx="48013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但</a:t>
            </a:r>
            <a:r>
              <a:rPr lang="zh-CN" altLang="en-US" sz="2400" smtClean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是，顺</a:t>
            </a:r>
            <a:r>
              <a:rPr lang="zh-CN" altLang="en-US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序依赖，无法</a:t>
            </a:r>
            <a:r>
              <a:rPr lang="zh-CN" altLang="en-US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并</a:t>
            </a:r>
            <a:r>
              <a:rPr lang="zh-CN" altLang="en-US" sz="2400" smtClean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行。</a:t>
            </a:r>
            <a:r>
              <a:rPr lang="zh-CN" altLang="en-US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。。</a:t>
            </a:r>
            <a:endParaRPr lang="zh-CN" altLang="en-US" sz="2400" dirty="0">
              <a:ln w="0"/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9351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2369</Words>
  <Application>Microsoft Office PowerPoint</Application>
  <PresentationFormat>自定义</PresentationFormat>
  <Paragraphs>683</Paragraphs>
  <Slides>43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66" baseType="lpstr">
      <vt:lpstr>-apple-system</vt:lpstr>
      <vt:lpstr>CMMI10</vt:lpstr>
      <vt:lpstr>CMMI8</vt:lpstr>
      <vt:lpstr>CMR10</vt:lpstr>
      <vt:lpstr>CMR8</vt:lpstr>
      <vt:lpstr>LMRoman8-Regular-Identity-H</vt:lpstr>
      <vt:lpstr>微軟正黑體</vt:lpstr>
      <vt:lpstr>新細明體</vt:lpstr>
      <vt:lpstr>Roboto-Regular</vt:lpstr>
      <vt:lpstr>等线</vt:lpstr>
      <vt:lpstr>黑体</vt:lpstr>
      <vt:lpstr>宋体</vt:lpstr>
      <vt:lpstr>微软雅黑</vt:lpstr>
      <vt:lpstr>微软雅黑</vt:lpstr>
      <vt:lpstr>微软雅黑 Bold</vt:lpstr>
      <vt:lpstr>Arial</vt:lpstr>
      <vt:lpstr>Calibri</vt:lpstr>
      <vt:lpstr>Calibri Light</vt:lpstr>
      <vt:lpstr>Cambria Math</vt:lpstr>
      <vt:lpstr>Rockwell</vt:lpstr>
      <vt:lpstr>Wingdings</vt:lpstr>
      <vt:lpstr>Office 主题</vt:lpstr>
      <vt:lpstr>Office 佈景主題</vt:lpstr>
      <vt:lpstr>语言表征学习从古至今</vt:lpstr>
      <vt:lpstr>1. 什么是语言表征学习</vt:lpstr>
      <vt:lpstr>PowerPoint 演示文稿</vt:lpstr>
      <vt:lpstr>PowerPoint 演示文稿</vt:lpstr>
      <vt:lpstr>PowerPoint 演示文稿</vt:lpstr>
      <vt:lpstr>3.预训练词向量(Word Embedding)</vt:lpstr>
      <vt:lpstr>3.预训练词向量(Word Embedding)</vt:lpstr>
      <vt:lpstr>4.循环神经网络(RNN/LSTM/GRU)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pingan.com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平安城科无锡租房发布会方案</dc:title>
  <dc:creator>apple apple</dc:creator>
  <cp:lastModifiedBy>Windows 用户</cp:lastModifiedBy>
  <cp:revision>117</cp:revision>
  <dcterms:created xsi:type="dcterms:W3CDTF">2018-11-06T08:59:10Z</dcterms:created>
  <dcterms:modified xsi:type="dcterms:W3CDTF">2019-08-14T05:36:48Z</dcterms:modified>
</cp:coreProperties>
</file>